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60" r:id="rId6"/>
    <p:sldId id="274" r:id="rId7"/>
    <p:sldId id="273" r:id="rId8"/>
    <p:sldId id="263" r:id="rId9"/>
    <p:sldId id="258" r:id="rId10"/>
    <p:sldId id="266" r:id="rId11"/>
    <p:sldId id="275" r:id="rId12"/>
    <p:sldId id="268" r:id="rId13"/>
    <p:sldId id="277" r:id="rId14"/>
    <p:sldId id="296" r:id="rId15"/>
    <p:sldId id="312" r:id="rId16"/>
    <p:sldId id="278" r:id="rId17"/>
    <p:sldId id="267" r:id="rId18"/>
    <p:sldId id="276" r:id="rId19"/>
    <p:sldId id="327" r:id="rId20"/>
    <p:sldId id="328" r:id="rId21"/>
    <p:sldId id="329" r:id="rId22"/>
    <p:sldId id="330" r:id="rId23"/>
    <p:sldId id="331" r:id="rId24"/>
    <p:sldId id="269" r:id="rId25"/>
    <p:sldId id="333" r:id="rId26"/>
    <p:sldId id="335" r:id="rId27"/>
    <p:sldId id="336" r:id="rId28"/>
    <p:sldId id="270" r:id="rId29"/>
    <p:sldId id="337" r:id="rId30"/>
    <p:sldId id="338" r:id="rId31"/>
    <p:sldId id="271" r:id="rId32"/>
    <p:sldId id="341" r:id="rId33"/>
    <p:sldId id="342" r:id="rId34"/>
    <p:sldId id="343" r:id="rId35"/>
    <p:sldId id="339" r:id="rId36"/>
    <p:sldId id="340" r:id="rId37"/>
    <p:sldId id="272" r:id="rId38"/>
    <p:sldId id="279" r:id="rId39"/>
    <p:sldId id="281" r:id="rId40"/>
    <p:sldId id="282" r:id="rId41"/>
    <p:sldId id="283" r:id="rId42"/>
    <p:sldId id="285" r:id="rId43"/>
    <p:sldId id="286" r:id="rId44"/>
    <p:sldId id="29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th"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C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817B6F-A84A-47BB-98B6-62A7E282B5AC}" type="doc">
      <dgm:prSet loTypeId="urn:microsoft.com/office/officeart/2005/8/layout/orgChart1" loCatId="hierarchy" qsTypeId="urn:microsoft.com/office/officeart/2005/8/quickstyle/simple1" qsCatId="simple" csTypeId="urn:microsoft.com/office/officeart/2005/8/colors/colorful2" csCatId="colorful" phldr="1"/>
      <dgm:spPr/>
      <dgm:t>
        <a:bodyPr/>
        <a:p>
          <a:endParaRPr lang="en-GB"/>
        </a:p>
      </dgm:t>
    </dgm:pt>
    <dgm:pt modelId="{62E07D7D-ECD9-4252-82F0-C9AD4BAD2F4E}">
      <dgm:prSet phldrT="[Text]"/>
      <dgm:spPr>
        <a:solidFill>
          <a:schemeClr val="accent1">
            <a:lumMod val="75000"/>
          </a:schemeClr>
        </a:solidFill>
      </dgm:spPr>
      <dgm:t>
        <a:bodyPr/>
        <a:p>
          <a:pPr algn="ctr"/>
          <a:r>
            <a:rPr lang="en-GB"/>
            <a:t>Home</a:t>
          </a:r>
        </a:p>
      </dgm:t>
    </dgm:pt>
    <dgm:pt modelId="{389C0A94-302D-42D1-BB4F-EF10221DADD0}" cxnId="{5B996E18-DC01-46AC-8A40-2C9352F537C1}" type="parTrans">
      <dgm:prSet/>
      <dgm:spPr/>
      <dgm:t>
        <a:bodyPr/>
        <a:p>
          <a:pPr algn="ctr"/>
          <a:endParaRPr lang="en-GB"/>
        </a:p>
      </dgm:t>
    </dgm:pt>
    <dgm:pt modelId="{347ADF9F-5ED0-431A-8D6C-79E05EAA0288}" cxnId="{5B996E18-DC01-46AC-8A40-2C9352F537C1}" type="sibTrans">
      <dgm:prSet/>
      <dgm:spPr/>
      <dgm:t>
        <a:bodyPr/>
        <a:p>
          <a:pPr algn="ctr"/>
          <a:endParaRPr lang="en-GB"/>
        </a:p>
      </dgm:t>
    </dgm:pt>
    <dgm:pt modelId="{5E09E22C-062F-4D66-8B8C-D2AD8099848B}">
      <dgm:prSet phldrT="[Text]"/>
      <dgm:spPr>
        <a:solidFill>
          <a:srgbClr val="92D050"/>
        </a:solidFill>
      </dgm:spPr>
      <dgm:t>
        <a:bodyPr/>
        <a:p>
          <a:pPr algn="ctr"/>
          <a:r>
            <a:rPr lang="en-GB"/>
            <a:t>Classes</a:t>
          </a:r>
        </a:p>
      </dgm:t>
    </dgm:pt>
    <dgm:pt modelId="{1C2F3B7D-A4D0-4331-B732-8BDC3E59F420}" cxnId="{DED55F2D-C36D-44CC-8004-80106348E566}" type="parTrans">
      <dgm:prSet/>
      <dgm:spPr/>
      <dgm:t>
        <a:bodyPr/>
        <a:p>
          <a:pPr algn="ctr"/>
          <a:endParaRPr lang="en-GB"/>
        </a:p>
      </dgm:t>
    </dgm:pt>
    <dgm:pt modelId="{9535C1FE-32CC-48D9-BA4D-1C48AB78A178}" cxnId="{DED55F2D-C36D-44CC-8004-80106348E566}" type="sibTrans">
      <dgm:prSet/>
      <dgm:spPr/>
      <dgm:t>
        <a:bodyPr/>
        <a:p>
          <a:pPr algn="ctr"/>
          <a:endParaRPr lang="en-GB"/>
        </a:p>
      </dgm:t>
    </dgm:pt>
    <dgm:pt modelId="{FF73C667-0DC5-489E-B009-F02018F1AF9F}">
      <dgm:prSet phldrT="[Text]"/>
      <dgm:spPr>
        <a:solidFill>
          <a:srgbClr val="92D050"/>
        </a:solidFill>
      </dgm:spPr>
      <dgm:t>
        <a:bodyPr/>
        <a:p>
          <a:pPr algn="ctr"/>
          <a:r>
            <a:rPr lang="en-GB"/>
            <a:t>Contact Us</a:t>
          </a:r>
        </a:p>
      </dgm:t>
    </dgm:pt>
    <dgm:pt modelId="{CBDFD254-FA03-4056-84ED-3036780965D4}" cxnId="{7808C893-E0AA-4983-BF0F-9FDFD94C8DB2}" type="parTrans">
      <dgm:prSet/>
      <dgm:spPr/>
      <dgm:t>
        <a:bodyPr/>
        <a:p>
          <a:pPr algn="ctr"/>
          <a:endParaRPr lang="en-GB"/>
        </a:p>
      </dgm:t>
    </dgm:pt>
    <dgm:pt modelId="{91E660AC-C140-4270-A7F1-D63FDB86B91E}" cxnId="{7808C893-E0AA-4983-BF0F-9FDFD94C8DB2}" type="sibTrans">
      <dgm:prSet/>
      <dgm:spPr/>
      <dgm:t>
        <a:bodyPr/>
        <a:p>
          <a:pPr algn="ctr"/>
          <a:endParaRPr lang="en-GB"/>
        </a:p>
      </dgm:t>
    </dgm:pt>
    <dgm:pt modelId="{E8ED6E3B-4823-48C7-9276-E08EA9EF7A30}">
      <dgm:prSet phldrT="[Text]"/>
      <dgm:spPr>
        <a:solidFill>
          <a:srgbClr val="92D050"/>
        </a:solidFill>
      </dgm:spPr>
      <dgm:t>
        <a:bodyPr/>
        <a:p>
          <a:pPr algn="ctr"/>
          <a:r>
            <a:rPr lang="en-GB"/>
            <a:t>Gallery</a:t>
          </a:r>
        </a:p>
      </dgm:t>
    </dgm:pt>
    <dgm:pt modelId="{23F92B71-E34E-4365-8610-63CB7D6DBA2F}" cxnId="{FF0B845A-FED0-42C6-ACDE-FB0280179F9D}" type="parTrans">
      <dgm:prSet/>
      <dgm:spPr/>
      <dgm:t>
        <a:bodyPr/>
        <a:p>
          <a:pPr algn="ctr"/>
          <a:endParaRPr lang="en-GB"/>
        </a:p>
      </dgm:t>
    </dgm:pt>
    <dgm:pt modelId="{13690BFE-ECF0-4E0C-BC62-AE5B9DAF6075}" cxnId="{FF0B845A-FED0-42C6-ACDE-FB0280179F9D}" type="sibTrans">
      <dgm:prSet/>
      <dgm:spPr/>
      <dgm:t>
        <a:bodyPr/>
        <a:p>
          <a:pPr algn="ctr"/>
          <a:endParaRPr lang="en-GB"/>
        </a:p>
      </dgm:t>
    </dgm:pt>
    <dgm:pt modelId="{2063DB15-906A-4640-8007-2E4CD1BEBC6B}">
      <dgm:prSet phldrT="[Text]"/>
      <dgm:spPr>
        <a:solidFill>
          <a:srgbClr val="92D050"/>
        </a:solidFill>
      </dgm:spPr>
      <dgm:t>
        <a:bodyPr/>
        <a:p>
          <a:pPr algn="ctr"/>
          <a:r>
            <a:rPr lang="en-GB"/>
            <a:t>About</a:t>
          </a:r>
        </a:p>
      </dgm:t>
    </dgm:pt>
    <dgm:pt modelId="{5C155FB4-09E2-486C-A61B-F07486FBF531}" cxnId="{78485234-4138-46FE-BBCE-01F47D9295B7}" type="parTrans">
      <dgm:prSet/>
      <dgm:spPr/>
      <dgm:t>
        <a:bodyPr/>
        <a:p>
          <a:endParaRPr lang="en-US"/>
        </a:p>
      </dgm:t>
    </dgm:pt>
    <dgm:pt modelId="{63396CE2-0172-4C76-A068-EFE05CFC77EE}" cxnId="{78485234-4138-46FE-BBCE-01F47D9295B7}" type="sibTrans">
      <dgm:prSet/>
      <dgm:spPr/>
      <dgm:t>
        <a:bodyPr/>
        <a:p>
          <a:endParaRPr lang="en-US"/>
        </a:p>
      </dgm:t>
    </dgm:pt>
    <dgm:pt modelId="{C79A518B-66E2-4B42-99E0-9FAF8E76C119}">
      <dgm:prSet phldrT="[Text]"/>
      <dgm:spPr>
        <a:solidFill>
          <a:srgbClr val="92D050"/>
        </a:solidFill>
      </dgm:spPr>
      <dgm:t>
        <a:bodyPr/>
        <a:p>
          <a:pPr algn="ctr"/>
          <a:r>
            <a:rPr lang="en-GB"/>
            <a:t>Admin Login</a:t>
          </a:r>
        </a:p>
      </dgm:t>
    </dgm:pt>
    <dgm:pt modelId="{6680B797-907A-4E3A-AE0C-6348E235CC1F}" cxnId="{3DAC2F25-A411-4CFC-AA07-2FC96374CE07}" type="parTrans">
      <dgm:prSet/>
      <dgm:spPr/>
      <dgm:t>
        <a:bodyPr/>
        <a:p>
          <a:endParaRPr lang="en-US"/>
        </a:p>
      </dgm:t>
    </dgm:pt>
    <dgm:pt modelId="{C287E8E1-8C3E-4DF2-A52C-D7DBEE26A79C}" cxnId="{3DAC2F25-A411-4CFC-AA07-2FC96374CE07}" type="sibTrans">
      <dgm:prSet/>
      <dgm:spPr/>
      <dgm:t>
        <a:bodyPr/>
        <a:p>
          <a:endParaRPr lang="en-US"/>
        </a:p>
      </dgm:t>
    </dgm:pt>
    <dgm:pt modelId="{D20B4AA3-1ED5-4E65-943B-5F4E01974891}">
      <dgm:prSet phldrT="[Text]"/>
      <dgm:spPr>
        <a:solidFill>
          <a:srgbClr val="7030A0"/>
        </a:solidFill>
        <a:ln>
          <a:solidFill>
            <a:schemeClr val="bg1"/>
          </a:solidFill>
        </a:ln>
      </dgm:spPr>
      <dgm:t>
        <a:bodyPr/>
        <a:p>
          <a:pPr algn="ctr"/>
          <a:r>
            <a:rPr lang="en-GB"/>
            <a:t>User Management</a:t>
          </a:r>
        </a:p>
      </dgm:t>
    </dgm:pt>
    <dgm:pt modelId="{200E1316-1400-4CE9-8DFB-D9A77F52838F}" cxnId="{CEA7AEBB-E8A6-42DB-A26A-CA2A18BD8BD2}" type="parTrans">
      <dgm:prSet/>
      <dgm:spPr/>
      <dgm:t>
        <a:bodyPr/>
        <a:p>
          <a:endParaRPr lang="en-US"/>
        </a:p>
      </dgm:t>
    </dgm:pt>
    <dgm:pt modelId="{7F51E431-7FD0-41D3-8E93-6ADB9D241A8D}" cxnId="{CEA7AEBB-E8A6-42DB-A26A-CA2A18BD8BD2}" type="sibTrans">
      <dgm:prSet/>
      <dgm:spPr/>
      <dgm:t>
        <a:bodyPr/>
        <a:p>
          <a:endParaRPr lang="en-US"/>
        </a:p>
      </dgm:t>
    </dgm:pt>
    <dgm:pt modelId="{6F34980A-CC61-4037-8650-C73E2E19FA5E}">
      <dgm:prSet phldrT="[Text]"/>
      <dgm:spPr>
        <a:solidFill>
          <a:srgbClr val="7030A0"/>
        </a:solidFill>
      </dgm:spPr>
      <dgm:t>
        <a:bodyPr/>
        <a:p>
          <a:pPr algn="ctr"/>
          <a:r>
            <a:rPr lang="en-GB"/>
            <a:t>Content Management</a:t>
          </a:r>
        </a:p>
      </dgm:t>
    </dgm:pt>
    <dgm:pt modelId="{EFA4D697-F794-4483-95DC-7BAD5B40DAD7}" cxnId="{5378B686-1F4A-4527-A22B-739BB8F46509}" type="parTrans">
      <dgm:prSet/>
      <dgm:spPr/>
      <dgm:t>
        <a:bodyPr/>
        <a:p>
          <a:endParaRPr lang="en-US"/>
        </a:p>
      </dgm:t>
    </dgm:pt>
    <dgm:pt modelId="{6495B5D5-DB73-4279-B0D6-18639C48375B}" cxnId="{5378B686-1F4A-4527-A22B-739BB8F46509}" type="sibTrans">
      <dgm:prSet/>
      <dgm:spPr/>
      <dgm:t>
        <a:bodyPr/>
        <a:p>
          <a:endParaRPr lang="en-US"/>
        </a:p>
      </dgm:t>
    </dgm:pt>
    <dgm:pt modelId="{84915454-EF31-4E69-AB99-F8C445B1B428}" type="pres">
      <dgm:prSet presAssocID="{BB817B6F-A84A-47BB-98B6-62A7E282B5AC}" presName="hierChild1" presStyleCnt="0">
        <dgm:presLayoutVars>
          <dgm:orgChart val="1"/>
          <dgm:chPref val="1"/>
          <dgm:dir/>
          <dgm:animOne val="branch"/>
          <dgm:animLvl val="lvl"/>
          <dgm:resizeHandles/>
        </dgm:presLayoutVars>
      </dgm:prSet>
      <dgm:spPr/>
    </dgm:pt>
    <dgm:pt modelId="{90611906-B8F4-451B-8A85-E3D566D06CA2}" type="pres">
      <dgm:prSet presAssocID="{62E07D7D-ECD9-4252-82F0-C9AD4BAD2F4E}" presName="hierRoot1" presStyleCnt="0">
        <dgm:presLayoutVars>
          <dgm:hierBranch val="init"/>
        </dgm:presLayoutVars>
      </dgm:prSet>
      <dgm:spPr/>
    </dgm:pt>
    <dgm:pt modelId="{927574AC-B47C-4905-B36A-9A72BEE2A2D0}" type="pres">
      <dgm:prSet presAssocID="{62E07D7D-ECD9-4252-82F0-C9AD4BAD2F4E}" presName="rootComposite1" presStyleCnt="0"/>
      <dgm:spPr/>
    </dgm:pt>
    <dgm:pt modelId="{73085363-1409-4B73-9CFC-A33B5C9608A1}" type="pres">
      <dgm:prSet presAssocID="{62E07D7D-ECD9-4252-82F0-C9AD4BAD2F4E}" presName="rootText1" presStyleLbl="node0" presStyleIdx="0" presStyleCnt="1">
        <dgm:presLayoutVars>
          <dgm:chPref val="3"/>
        </dgm:presLayoutVars>
      </dgm:prSet>
      <dgm:spPr/>
    </dgm:pt>
    <dgm:pt modelId="{8AB2D334-C019-407F-AB6F-DEC63673CD25}" type="pres">
      <dgm:prSet presAssocID="{62E07D7D-ECD9-4252-82F0-C9AD4BAD2F4E}" presName="rootConnector1" presStyleLbl="node1" presStyleIdx="0" presStyleCnt="0"/>
      <dgm:spPr/>
    </dgm:pt>
    <dgm:pt modelId="{CC5EB31F-268A-4665-BD23-2FB47DA1BD77}" type="pres">
      <dgm:prSet presAssocID="{62E07D7D-ECD9-4252-82F0-C9AD4BAD2F4E}" presName="hierChild2" presStyleCnt="0"/>
      <dgm:spPr/>
    </dgm:pt>
    <dgm:pt modelId="{AB48A822-8866-4D63-BAC7-6463DBEFE294}" type="pres">
      <dgm:prSet presAssocID="{5C155FB4-09E2-486C-A61B-F07486FBF531}" presName="Name37" presStyleLbl="parChTrans1D2" presStyleIdx="0" presStyleCnt="5"/>
      <dgm:spPr/>
    </dgm:pt>
    <dgm:pt modelId="{76D183E5-F7F1-42AE-8D51-08D0B60D34B0}" type="pres">
      <dgm:prSet presAssocID="{2063DB15-906A-4640-8007-2E4CD1BEBC6B}" presName="hierRoot2" presStyleCnt="0">
        <dgm:presLayoutVars>
          <dgm:hierBranch val="init"/>
        </dgm:presLayoutVars>
      </dgm:prSet>
      <dgm:spPr/>
    </dgm:pt>
    <dgm:pt modelId="{C8E227DC-0F07-438D-B604-079A118A1030}" type="pres">
      <dgm:prSet presAssocID="{2063DB15-906A-4640-8007-2E4CD1BEBC6B}" presName="rootComposite" presStyleCnt="0"/>
      <dgm:spPr/>
    </dgm:pt>
    <dgm:pt modelId="{6943B542-AE3B-4C36-A1C9-EABF25DCA296}" type="pres">
      <dgm:prSet presAssocID="{2063DB15-906A-4640-8007-2E4CD1BEBC6B}" presName="rootText" presStyleLbl="node2" presStyleIdx="0" presStyleCnt="5">
        <dgm:presLayoutVars>
          <dgm:chPref val="3"/>
        </dgm:presLayoutVars>
      </dgm:prSet>
      <dgm:spPr/>
    </dgm:pt>
    <dgm:pt modelId="{8CFAE7F4-C7E3-4BD5-9AFE-4640595D7B75}" type="pres">
      <dgm:prSet presAssocID="{2063DB15-906A-4640-8007-2E4CD1BEBC6B}" presName="rootConnector" presStyleLbl="node2" presStyleIdx="0" presStyleCnt="5"/>
      <dgm:spPr/>
    </dgm:pt>
    <dgm:pt modelId="{D5EADD3C-EC5F-443A-B7B1-6BB1BE027B5E}" type="pres">
      <dgm:prSet presAssocID="{2063DB15-906A-4640-8007-2E4CD1BEBC6B}" presName="hierChild4" presStyleCnt="0"/>
      <dgm:spPr/>
    </dgm:pt>
    <dgm:pt modelId="{DFAF6F4D-4119-4D0E-AB0D-DA6D7BE33820}" type="pres">
      <dgm:prSet presAssocID="{2063DB15-906A-4640-8007-2E4CD1BEBC6B}" presName="hierChild5" presStyleCnt="0"/>
      <dgm:spPr/>
    </dgm:pt>
    <dgm:pt modelId="{19C8A942-8516-4CE7-B46C-72B5495BA6A7}" type="pres">
      <dgm:prSet presAssocID="{1C2F3B7D-A4D0-4331-B732-8BDC3E59F420}" presName="Name37" presStyleLbl="parChTrans1D2" presStyleIdx="1" presStyleCnt="5"/>
      <dgm:spPr/>
    </dgm:pt>
    <dgm:pt modelId="{61BA576A-9AD8-4A8F-83A8-BF3A59BB0128}" type="pres">
      <dgm:prSet presAssocID="{5E09E22C-062F-4D66-8B8C-D2AD8099848B}" presName="hierRoot2" presStyleCnt="0">
        <dgm:presLayoutVars>
          <dgm:hierBranch val="init"/>
        </dgm:presLayoutVars>
      </dgm:prSet>
      <dgm:spPr/>
    </dgm:pt>
    <dgm:pt modelId="{221E6436-4311-4DAE-AC8D-FCF9D938C250}" type="pres">
      <dgm:prSet presAssocID="{5E09E22C-062F-4D66-8B8C-D2AD8099848B}" presName="rootComposite" presStyleCnt="0"/>
      <dgm:spPr/>
    </dgm:pt>
    <dgm:pt modelId="{E670FD53-4C1D-4B4B-8F44-D9387811EEFF}" type="pres">
      <dgm:prSet presAssocID="{5E09E22C-062F-4D66-8B8C-D2AD8099848B}" presName="rootText" presStyleLbl="node2" presStyleIdx="1" presStyleCnt="5">
        <dgm:presLayoutVars>
          <dgm:chPref val="3"/>
        </dgm:presLayoutVars>
      </dgm:prSet>
      <dgm:spPr/>
    </dgm:pt>
    <dgm:pt modelId="{7E152F88-849F-4A90-9F90-BA3FDDC27FC5}" type="pres">
      <dgm:prSet presAssocID="{5E09E22C-062F-4D66-8B8C-D2AD8099848B}" presName="rootConnector" presStyleLbl="node2" presStyleIdx="1" presStyleCnt="5"/>
      <dgm:spPr/>
    </dgm:pt>
    <dgm:pt modelId="{53EB3727-A957-4D91-ACC9-B9C06E34D402}" type="pres">
      <dgm:prSet presAssocID="{5E09E22C-062F-4D66-8B8C-D2AD8099848B}" presName="hierChild4" presStyleCnt="0"/>
      <dgm:spPr/>
    </dgm:pt>
    <dgm:pt modelId="{477BF150-FEFF-4934-81C7-E3BE12636072}" type="pres">
      <dgm:prSet presAssocID="{5E09E22C-062F-4D66-8B8C-D2AD8099848B}" presName="hierChild5" presStyleCnt="0"/>
      <dgm:spPr/>
    </dgm:pt>
    <dgm:pt modelId="{FE0F58C5-57EB-4F45-8EAE-328AE4E9D53C}" type="pres">
      <dgm:prSet presAssocID="{23F92B71-E34E-4365-8610-63CB7D6DBA2F}" presName="Name37" presStyleLbl="parChTrans1D2" presStyleIdx="2" presStyleCnt="5"/>
      <dgm:spPr/>
    </dgm:pt>
    <dgm:pt modelId="{76769A87-3EA9-45F7-A429-FB248AD1E04B}" type="pres">
      <dgm:prSet presAssocID="{E8ED6E3B-4823-48C7-9276-E08EA9EF7A30}" presName="hierRoot2" presStyleCnt="0">
        <dgm:presLayoutVars>
          <dgm:hierBranch val="init"/>
        </dgm:presLayoutVars>
      </dgm:prSet>
      <dgm:spPr/>
    </dgm:pt>
    <dgm:pt modelId="{11217C76-2A6F-43F4-8218-41EFC7998565}" type="pres">
      <dgm:prSet presAssocID="{E8ED6E3B-4823-48C7-9276-E08EA9EF7A30}" presName="rootComposite" presStyleCnt="0"/>
      <dgm:spPr/>
    </dgm:pt>
    <dgm:pt modelId="{53437999-F22B-47CC-8BFE-93A332E79547}" type="pres">
      <dgm:prSet presAssocID="{E8ED6E3B-4823-48C7-9276-E08EA9EF7A30}" presName="rootText" presStyleLbl="node2" presStyleIdx="2" presStyleCnt="5">
        <dgm:presLayoutVars>
          <dgm:chPref val="3"/>
        </dgm:presLayoutVars>
      </dgm:prSet>
      <dgm:spPr/>
    </dgm:pt>
    <dgm:pt modelId="{B28A26D0-5089-49EC-98F8-9D818C3B4D06}" type="pres">
      <dgm:prSet presAssocID="{E8ED6E3B-4823-48C7-9276-E08EA9EF7A30}" presName="rootConnector" presStyleLbl="node2" presStyleIdx="2" presStyleCnt="5"/>
      <dgm:spPr/>
    </dgm:pt>
    <dgm:pt modelId="{CA5BD736-B67D-45E7-9130-A3972F1B1073}" type="pres">
      <dgm:prSet presAssocID="{E8ED6E3B-4823-48C7-9276-E08EA9EF7A30}" presName="hierChild4" presStyleCnt="0"/>
      <dgm:spPr/>
    </dgm:pt>
    <dgm:pt modelId="{CE0263B7-56BF-4414-908C-11DC1659B459}" type="pres">
      <dgm:prSet presAssocID="{E8ED6E3B-4823-48C7-9276-E08EA9EF7A30}" presName="hierChild5" presStyleCnt="0"/>
      <dgm:spPr/>
    </dgm:pt>
    <dgm:pt modelId="{2E8BAA15-4DE5-413E-8B55-C55331DC11D4}" type="pres">
      <dgm:prSet presAssocID="{CBDFD254-FA03-4056-84ED-3036780965D4}" presName="Name37" presStyleLbl="parChTrans1D2" presStyleIdx="3" presStyleCnt="5"/>
      <dgm:spPr/>
    </dgm:pt>
    <dgm:pt modelId="{FE128ABE-4DB6-4A7E-BCE5-0778BAF278BB}" type="pres">
      <dgm:prSet presAssocID="{FF73C667-0DC5-489E-B009-F02018F1AF9F}" presName="hierRoot2" presStyleCnt="0">
        <dgm:presLayoutVars>
          <dgm:hierBranch val="init"/>
        </dgm:presLayoutVars>
      </dgm:prSet>
      <dgm:spPr/>
    </dgm:pt>
    <dgm:pt modelId="{F004C2FB-BEF3-445E-9854-75E11E3FAED4}" type="pres">
      <dgm:prSet presAssocID="{FF73C667-0DC5-489E-B009-F02018F1AF9F}" presName="rootComposite" presStyleCnt="0"/>
      <dgm:spPr/>
    </dgm:pt>
    <dgm:pt modelId="{F643F294-9519-43B3-818C-709B5F356B54}" type="pres">
      <dgm:prSet presAssocID="{FF73C667-0DC5-489E-B009-F02018F1AF9F}" presName="rootText" presStyleLbl="node2" presStyleIdx="3" presStyleCnt="5">
        <dgm:presLayoutVars>
          <dgm:chPref val="3"/>
        </dgm:presLayoutVars>
      </dgm:prSet>
      <dgm:spPr/>
    </dgm:pt>
    <dgm:pt modelId="{49000074-F604-4E6F-8437-2F723F01BFC0}" type="pres">
      <dgm:prSet presAssocID="{FF73C667-0DC5-489E-B009-F02018F1AF9F}" presName="rootConnector" presStyleLbl="node2" presStyleIdx="3" presStyleCnt="5"/>
      <dgm:spPr/>
    </dgm:pt>
    <dgm:pt modelId="{E8242E96-F23D-4E5D-A87B-DF8070CCDB2F}" type="pres">
      <dgm:prSet presAssocID="{FF73C667-0DC5-489E-B009-F02018F1AF9F}" presName="hierChild4" presStyleCnt="0"/>
      <dgm:spPr/>
    </dgm:pt>
    <dgm:pt modelId="{B693AF74-EF79-4EC9-B0A1-0285427B0878}" type="pres">
      <dgm:prSet presAssocID="{FF73C667-0DC5-489E-B009-F02018F1AF9F}" presName="hierChild5" presStyleCnt="0"/>
      <dgm:spPr/>
    </dgm:pt>
    <dgm:pt modelId="{C4D00F04-D061-4CA5-8EE0-517268877719}" type="pres">
      <dgm:prSet presAssocID="{6680B797-907A-4E3A-AE0C-6348E235CC1F}" presName="Name37" presStyleLbl="parChTrans1D2" presStyleIdx="4" presStyleCnt="5"/>
      <dgm:spPr/>
    </dgm:pt>
    <dgm:pt modelId="{CDFEB066-0BAA-4BA1-8B5E-69FFD2A54117}" type="pres">
      <dgm:prSet presAssocID="{C79A518B-66E2-4B42-99E0-9FAF8E76C119}" presName="hierRoot2" presStyleCnt="0">
        <dgm:presLayoutVars>
          <dgm:hierBranch val="init"/>
        </dgm:presLayoutVars>
      </dgm:prSet>
      <dgm:spPr/>
    </dgm:pt>
    <dgm:pt modelId="{F1E8ADBA-4C67-4C61-96B2-05297411C773}" type="pres">
      <dgm:prSet presAssocID="{C79A518B-66E2-4B42-99E0-9FAF8E76C119}" presName="rootComposite" presStyleCnt="0"/>
      <dgm:spPr/>
    </dgm:pt>
    <dgm:pt modelId="{035071AB-DF97-4404-AF05-23FDE4737C49}" type="pres">
      <dgm:prSet presAssocID="{C79A518B-66E2-4B42-99E0-9FAF8E76C119}" presName="rootText" presStyleLbl="node2" presStyleIdx="4" presStyleCnt="5" custLinFactNeighborX="8717" custLinFactNeighborY="50731">
        <dgm:presLayoutVars>
          <dgm:chPref val="3"/>
        </dgm:presLayoutVars>
      </dgm:prSet>
      <dgm:spPr/>
    </dgm:pt>
    <dgm:pt modelId="{5ACA7686-281D-436E-9065-2A900AFC07DA}" type="pres">
      <dgm:prSet presAssocID="{C79A518B-66E2-4B42-99E0-9FAF8E76C119}" presName="rootConnector" presStyleLbl="node2" presStyleIdx="4" presStyleCnt="5"/>
      <dgm:spPr/>
    </dgm:pt>
    <dgm:pt modelId="{D702BD0E-4472-4F6D-8873-E96ABB96B40D}" type="pres">
      <dgm:prSet presAssocID="{C79A518B-66E2-4B42-99E0-9FAF8E76C119}" presName="hierChild4" presStyleCnt="0"/>
      <dgm:spPr/>
    </dgm:pt>
    <dgm:pt modelId="{0C618031-5586-476F-8873-A5153BA0AF30}" type="pres">
      <dgm:prSet presAssocID="{200E1316-1400-4CE9-8DFB-D9A77F52838F}" presName="Name37" presStyleLbl="parChTrans1D3" presStyleIdx="0" presStyleCnt="2"/>
      <dgm:spPr/>
    </dgm:pt>
    <dgm:pt modelId="{32564D82-4575-4EC9-99D5-0CE0B1DC4900}" type="pres">
      <dgm:prSet presAssocID="{D20B4AA3-1ED5-4E65-943B-5F4E01974891}" presName="hierRoot2" presStyleCnt="0">
        <dgm:presLayoutVars>
          <dgm:hierBranch val="init"/>
        </dgm:presLayoutVars>
      </dgm:prSet>
      <dgm:spPr/>
    </dgm:pt>
    <dgm:pt modelId="{F381927F-B86C-4EC6-9EC5-D4DC1404D160}" type="pres">
      <dgm:prSet presAssocID="{D20B4AA3-1ED5-4E65-943B-5F4E01974891}" presName="rootComposite" presStyleCnt="0"/>
      <dgm:spPr/>
    </dgm:pt>
    <dgm:pt modelId="{3BB75958-B8CA-44F7-9DAF-6E5D93B512C5}" type="pres">
      <dgm:prSet presAssocID="{D20B4AA3-1ED5-4E65-943B-5F4E01974891}" presName="rootText" presStyleLbl="node3" presStyleIdx="0" presStyleCnt="2" custLinFactX="-33473" custLinFactNeighborX="-100000" custLinFactNeighborY="53603">
        <dgm:presLayoutVars>
          <dgm:chPref val="3"/>
        </dgm:presLayoutVars>
      </dgm:prSet>
      <dgm:spPr/>
    </dgm:pt>
    <dgm:pt modelId="{D7ED3AF5-B7D9-4D0E-9D13-16676269EA09}" type="pres">
      <dgm:prSet presAssocID="{D20B4AA3-1ED5-4E65-943B-5F4E01974891}" presName="rootConnector" presStyleLbl="node3" presStyleIdx="0" presStyleCnt="2"/>
      <dgm:spPr/>
    </dgm:pt>
    <dgm:pt modelId="{BFA5B47F-7DBA-4CC2-B994-9A25BD0BED24}" type="pres">
      <dgm:prSet presAssocID="{D20B4AA3-1ED5-4E65-943B-5F4E01974891}" presName="hierChild4" presStyleCnt="0"/>
      <dgm:spPr/>
    </dgm:pt>
    <dgm:pt modelId="{63DE4E79-8CB3-4B34-BE37-FDD1278B6563}" type="pres">
      <dgm:prSet presAssocID="{D20B4AA3-1ED5-4E65-943B-5F4E01974891}" presName="hierChild5" presStyleCnt="0"/>
      <dgm:spPr/>
    </dgm:pt>
    <dgm:pt modelId="{2B34ADCF-B519-48B9-9A8D-5C65E44A812B}" type="pres">
      <dgm:prSet presAssocID="{EFA4D697-F794-4483-95DC-7BAD5B40DAD7}" presName="Name37" presStyleLbl="parChTrans1D3" presStyleIdx="1" presStyleCnt="2"/>
      <dgm:spPr/>
    </dgm:pt>
    <dgm:pt modelId="{5A39D995-FB79-41A8-902D-2E737023975A}" type="pres">
      <dgm:prSet presAssocID="{6F34980A-CC61-4037-8650-C73E2E19FA5E}" presName="hierRoot2" presStyleCnt="0">
        <dgm:presLayoutVars>
          <dgm:hierBranch val="init"/>
        </dgm:presLayoutVars>
      </dgm:prSet>
      <dgm:spPr/>
    </dgm:pt>
    <dgm:pt modelId="{6C1FE569-B351-4F21-A0FA-59F8191021F8}" type="pres">
      <dgm:prSet presAssocID="{6F34980A-CC61-4037-8650-C73E2E19FA5E}" presName="rootComposite" presStyleCnt="0"/>
      <dgm:spPr/>
    </dgm:pt>
    <dgm:pt modelId="{457E1CD5-229E-47B1-973E-AB221AF05B7E}" type="pres">
      <dgm:prSet presAssocID="{6F34980A-CC61-4037-8650-C73E2E19FA5E}" presName="rootText" presStyleLbl="node3" presStyleIdx="1" presStyleCnt="2" custScaleX="125577" custLinFactNeighborX="33911" custLinFactNeighborY="-86272">
        <dgm:presLayoutVars>
          <dgm:chPref val="3"/>
        </dgm:presLayoutVars>
      </dgm:prSet>
      <dgm:spPr/>
    </dgm:pt>
    <dgm:pt modelId="{BDA819B7-7276-4AD4-85E4-51CEAE8FFFBB}" type="pres">
      <dgm:prSet presAssocID="{6F34980A-CC61-4037-8650-C73E2E19FA5E}" presName="rootConnector" presStyleLbl="node3" presStyleIdx="1" presStyleCnt="2"/>
      <dgm:spPr/>
    </dgm:pt>
    <dgm:pt modelId="{A1BF4766-40FC-44C8-9D54-E79F68A3B647}" type="pres">
      <dgm:prSet presAssocID="{6F34980A-CC61-4037-8650-C73E2E19FA5E}" presName="hierChild4" presStyleCnt="0"/>
      <dgm:spPr/>
    </dgm:pt>
    <dgm:pt modelId="{839B06C5-53C2-4BAE-B812-F02F80FF02C9}" type="pres">
      <dgm:prSet presAssocID="{6F34980A-CC61-4037-8650-C73E2E19FA5E}" presName="hierChild5" presStyleCnt="0"/>
      <dgm:spPr/>
    </dgm:pt>
    <dgm:pt modelId="{77923810-C7B2-4F0B-AE2D-800AC78FDE90}" type="pres">
      <dgm:prSet presAssocID="{C79A518B-66E2-4B42-99E0-9FAF8E76C119}" presName="hierChild5" presStyleCnt="0"/>
      <dgm:spPr/>
    </dgm:pt>
    <dgm:pt modelId="{229E9C70-FF75-4D30-B826-AB88643CA8BA}" type="pres">
      <dgm:prSet presAssocID="{62E07D7D-ECD9-4252-82F0-C9AD4BAD2F4E}" presName="hierChild3" presStyleCnt="0"/>
      <dgm:spPr/>
    </dgm:pt>
  </dgm:ptLst>
  <dgm:cxnLst>
    <dgm:cxn modelId="{78485234-4138-46FE-BBCE-01F47D9295B7}" srcId="{62E07D7D-ECD9-4252-82F0-C9AD4BAD2F4E}" destId="{2063DB15-906A-4640-8007-2E4CD1BEBC6B}" srcOrd="0" destOrd="0" parTransId="{5C155FB4-09E2-486C-A61B-F07486FBF531}" sibTransId="{63396CE2-0172-4C76-A068-EFE05CFC77EE}"/>
    <dgm:cxn modelId="{2F66C555-F9AC-4837-9F48-C8890B91FFEA}" type="presOf" srcId="{E8ED6E3B-4823-48C7-9276-E08EA9EF7A30}" destId="{B28A26D0-5089-49EC-98F8-9D818C3B4D06}" srcOrd="1" destOrd="0" presId="urn:microsoft.com/office/officeart/2005/8/layout/orgChart1"/>
    <dgm:cxn modelId="{8097DA9B-CA23-49A3-A409-7BA38FDEBE3F}" type="presOf" srcId="{62E07D7D-ECD9-4252-82F0-C9AD4BAD2F4E}" destId="{8AB2D334-C019-407F-AB6F-DEC63673CD25}" srcOrd="1" destOrd="0" presId="urn:microsoft.com/office/officeart/2005/8/layout/orgChart1"/>
    <dgm:cxn modelId="{3EC36151-84CB-4BAF-97B9-DBE16649B5B7}" type="presOf" srcId="{1C2F3B7D-A4D0-4331-B732-8BDC3E59F420}" destId="{19C8A942-8516-4CE7-B46C-72B5495BA6A7}" srcOrd="0" destOrd="0" presId="urn:microsoft.com/office/officeart/2005/8/layout/orgChart1"/>
    <dgm:cxn modelId="{7808C893-E0AA-4983-BF0F-9FDFD94C8DB2}" srcId="{62E07D7D-ECD9-4252-82F0-C9AD4BAD2F4E}" destId="{FF73C667-0DC5-489E-B009-F02018F1AF9F}" srcOrd="3" destOrd="0" parTransId="{CBDFD254-FA03-4056-84ED-3036780965D4}" sibTransId="{91E660AC-C140-4270-A7F1-D63FDB86B91E}"/>
    <dgm:cxn modelId="{8208DA81-0D99-47FE-81CF-B9D02DEDFA1D}" type="presOf" srcId="{6680B797-907A-4E3A-AE0C-6348E235CC1F}" destId="{C4D00F04-D061-4CA5-8EE0-517268877719}" srcOrd="0" destOrd="0" presId="urn:microsoft.com/office/officeart/2005/8/layout/orgChart1"/>
    <dgm:cxn modelId="{3739DA84-E800-4BCD-B631-D13CBE1AE7A7}" type="presOf" srcId="{5C155FB4-09E2-486C-A61B-F07486FBF531}" destId="{AB48A822-8866-4D63-BAC7-6463DBEFE294}" srcOrd="0" destOrd="0" presId="urn:microsoft.com/office/officeart/2005/8/layout/orgChart1"/>
    <dgm:cxn modelId="{5378B686-1F4A-4527-A22B-739BB8F46509}" srcId="{C79A518B-66E2-4B42-99E0-9FAF8E76C119}" destId="{6F34980A-CC61-4037-8650-C73E2E19FA5E}" srcOrd="1" destOrd="0" parTransId="{EFA4D697-F794-4483-95DC-7BAD5B40DAD7}" sibTransId="{6495B5D5-DB73-4279-B0D6-18639C48375B}"/>
    <dgm:cxn modelId="{5B996E18-DC01-46AC-8A40-2C9352F537C1}" srcId="{BB817B6F-A84A-47BB-98B6-62A7E282B5AC}" destId="{62E07D7D-ECD9-4252-82F0-C9AD4BAD2F4E}" srcOrd="0" destOrd="0" parTransId="{389C0A94-302D-42D1-BB4F-EF10221DADD0}" sibTransId="{347ADF9F-5ED0-431A-8D6C-79E05EAA0288}"/>
    <dgm:cxn modelId="{5B3CA9F4-1B07-4BD9-BAE0-BBE2204E17F3}" type="presOf" srcId="{6F34980A-CC61-4037-8650-C73E2E19FA5E}" destId="{457E1CD5-229E-47B1-973E-AB221AF05B7E}" srcOrd="0" destOrd="0" presId="urn:microsoft.com/office/officeart/2005/8/layout/orgChart1"/>
    <dgm:cxn modelId="{7CAE1381-AEFF-4D55-8AE0-F52F2067CB80}" type="presOf" srcId="{D20B4AA3-1ED5-4E65-943B-5F4E01974891}" destId="{D7ED3AF5-B7D9-4D0E-9D13-16676269EA09}" srcOrd="1" destOrd="0" presId="urn:microsoft.com/office/officeart/2005/8/layout/orgChart1"/>
    <dgm:cxn modelId="{DA47C917-2487-452A-8F9A-EB394B03A47B}" type="presOf" srcId="{62E07D7D-ECD9-4252-82F0-C9AD4BAD2F4E}" destId="{73085363-1409-4B73-9CFC-A33B5C9608A1}" srcOrd="0" destOrd="0" presId="urn:microsoft.com/office/officeart/2005/8/layout/orgChart1"/>
    <dgm:cxn modelId="{6861654F-6845-454F-9BF2-9990792771DC}" type="presOf" srcId="{5E09E22C-062F-4D66-8B8C-D2AD8099848B}" destId="{E670FD53-4C1D-4B4B-8F44-D9387811EEFF}" srcOrd="0" destOrd="0" presId="urn:microsoft.com/office/officeart/2005/8/layout/orgChart1"/>
    <dgm:cxn modelId="{A67EF4E2-4170-4BD4-A081-E39529F3DAA6}" type="presOf" srcId="{FF73C667-0DC5-489E-B009-F02018F1AF9F}" destId="{49000074-F604-4E6F-8437-2F723F01BFC0}" srcOrd="1" destOrd="0" presId="urn:microsoft.com/office/officeart/2005/8/layout/orgChart1"/>
    <dgm:cxn modelId="{20F26D5A-4E84-48A8-B24D-4A29F2B16860}" type="presOf" srcId="{EFA4D697-F794-4483-95DC-7BAD5B40DAD7}" destId="{2B34ADCF-B519-48B9-9A8D-5C65E44A812B}" srcOrd="0" destOrd="0" presId="urn:microsoft.com/office/officeart/2005/8/layout/orgChart1"/>
    <dgm:cxn modelId="{2B279DE6-06A3-4015-822C-04E1F47B3735}" type="presOf" srcId="{D20B4AA3-1ED5-4E65-943B-5F4E01974891}" destId="{3BB75958-B8CA-44F7-9DAF-6E5D93B512C5}" srcOrd="0" destOrd="0" presId="urn:microsoft.com/office/officeart/2005/8/layout/orgChart1"/>
    <dgm:cxn modelId="{CA208616-FA9C-4082-987D-797932ADEF68}" type="presOf" srcId="{6F34980A-CC61-4037-8650-C73E2E19FA5E}" destId="{BDA819B7-7276-4AD4-85E4-51CEAE8FFFBB}" srcOrd="1" destOrd="0" presId="urn:microsoft.com/office/officeart/2005/8/layout/orgChart1"/>
    <dgm:cxn modelId="{69064949-C9E8-454B-9520-454C7C95D87E}" type="presOf" srcId="{23F92B71-E34E-4365-8610-63CB7D6DBA2F}" destId="{FE0F58C5-57EB-4F45-8EAE-328AE4E9D53C}" srcOrd="0" destOrd="0" presId="urn:microsoft.com/office/officeart/2005/8/layout/orgChart1"/>
    <dgm:cxn modelId="{A53C61FB-F2DC-4F62-8632-A288BFDA8ED5}" type="presOf" srcId="{2063DB15-906A-4640-8007-2E4CD1BEBC6B}" destId="{6943B542-AE3B-4C36-A1C9-EABF25DCA296}" srcOrd="0" destOrd="0" presId="urn:microsoft.com/office/officeart/2005/8/layout/orgChart1"/>
    <dgm:cxn modelId="{4C545859-8272-45CF-9599-6C02C4E4C43E}" type="presOf" srcId="{C79A518B-66E2-4B42-99E0-9FAF8E76C119}" destId="{035071AB-DF97-4404-AF05-23FDE4737C49}" srcOrd="0" destOrd="0" presId="urn:microsoft.com/office/officeart/2005/8/layout/orgChart1"/>
    <dgm:cxn modelId="{3DAC2F25-A411-4CFC-AA07-2FC96374CE07}" srcId="{62E07D7D-ECD9-4252-82F0-C9AD4BAD2F4E}" destId="{C79A518B-66E2-4B42-99E0-9FAF8E76C119}" srcOrd="4" destOrd="0" parTransId="{6680B797-907A-4E3A-AE0C-6348E235CC1F}" sibTransId="{C287E8E1-8C3E-4DF2-A52C-D7DBEE26A79C}"/>
    <dgm:cxn modelId="{DED55F2D-C36D-44CC-8004-80106348E566}" srcId="{62E07D7D-ECD9-4252-82F0-C9AD4BAD2F4E}" destId="{5E09E22C-062F-4D66-8B8C-D2AD8099848B}" srcOrd="1" destOrd="0" parTransId="{1C2F3B7D-A4D0-4331-B732-8BDC3E59F420}" sibTransId="{9535C1FE-32CC-48D9-BA4D-1C48AB78A178}"/>
    <dgm:cxn modelId="{0DF78F03-CF9E-42E1-BC89-B3216B782AF0}" type="presOf" srcId="{E8ED6E3B-4823-48C7-9276-E08EA9EF7A30}" destId="{53437999-F22B-47CC-8BFE-93A332E79547}" srcOrd="0" destOrd="0" presId="urn:microsoft.com/office/officeart/2005/8/layout/orgChart1"/>
    <dgm:cxn modelId="{7CADF2A0-EA49-41D8-95D8-91A0ED8AD7F6}" type="presOf" srcId="{C79A518B-66E2-4B42-99E0-9FAF8E76C119}" destId="{5ACA7686-281D-436E-9065-2A900AFC07DA}" srcOrd="1" destOrd="0" presId="urn:microsoft.com/office/officeart/2005/8/layout/orgChart1"/>
    <dgm:cxn modelId="{08837CDD-1252-408E-959B-6D54CE9D77EA}" type="presOf" srcId="{200E1316-1400-4CE9-8DFB-D9A77F52838F}" destId="{0C618031-5586-476F-8873-A5153BA0AF30}" srcOrd="0" destOrd="0" presId="urn:microsoft.com/office/officeart/2005/8/layout/orgChart1"/>
    <dgm:cxn modelId="{9191D0D4-0C63-4ED3-AEF0-0F7D740DC5D3}" type="presOf" srcId="{BB817B6F-A84A-47BB-98B6-62A7E282B5AC}" destId="{84915454-EF31-4E69-AB99-F8C445B1B428}" srcOrd="0" destOrd="0" presId="urn:microsoft.com/office/officeart/2005/8/layout/orgChart1"/>
    <dgm:cxn modelId="{0A8026A1-9165-4755-9AEE-A2AD7F3911EB}" type="presOf" srcId="{CBDFD254-FA03-4056-84ED-3036780965D4}" destId="{2E8BAA15-4DE5-413E-8B55-C55331DC11D4}" srcOrd="0" destOrd="0" presId="urn:microsoft.com/office/officeart/2005/8/layout/orgChart1"/>
    <dgm:cxn modelId="{BDBDB00E-5174-4998-9FE0-7D811D0EE104}" type="presOf" srcId="{5E09E22C-062F-4D66-8B8C-D2AD8099848B}" destId="{7E152F88-849F-4A90-9F90-BA3FDDC27FC5}" srcOrd="1" destOrd="0" presId="urn:microsoft.com/office/officeart/2005/8/layout/orgChart1"/>
    <dgm:cxn modelId="{FF0B845A-FED0-42C6-ACDE-FB0280179F9D}" srcId="{62E07D7D-ECD9-4252-82F0-C9AD4BAD2F4E}" destId="{E8ED6E3B-4823-48C7-9276-E08EA9EF7A30}" srcOrd="2" destOrd="0" parTransId="{23F92B71-E34E-4365-8610-63CB7D6DBA2F}" sibTransId="{13690BFE-ECF0-4E0C-BC62-AE5B9DAF6075}"/>
    <dgm:cxn modelId="{CEA7AEBB-E8A6-42DB-A26A-CA2A18BD8BD2}" srcId="{C79A518B-66E2-4B42-99E0-9FAF8E76C119}" destId="{D20B4AA3-1ED5-4E65-943B-5F4E01974891}" srcOrd="0" destOrd="0" parTransId="{200E1316-1400-4CE9-8DFB-D9A77F52838F}" sibTransId="{7F51E431-7FD0-41D3-8E93-6ADB9D241A8D}"/>
    <dgm:cxn modelId="{204089CA-7C7B-4681-A32E-D1E96E8BDA05}" type="presOf" srcId="{2063DB15-906A-4640-8007-2E4CD1BEBC6B}" destId="{8CFAE7F4-C7E3-4BD5-9AFE-4640595D7B75}" srcOrd="1" destOrd="0" presId="urn:microsoft.com/office/officeart/2005/8/layout/orgChart1"/>
    <dgm:cxn modelId="{4DD07085-76F5-4809-8636-BDF31600D764}" type="presOf" srcId="{FF73C667-0DC5-489E-B009-F02018F1AF9F}" destId="{F643F294-9519-43B3-818C-709B5F356B54}" srcOrd="0" destOrd="0" presId="urn:microsoft.com/office/officeart/2005/8/layout/orgChart1"/>
    <dgm:cxn modelId="{F6A9B537-94B6-49F2-B7D5-98762F6EEAE6}" type="presParOf" srcId="{84915454-EF31-4E69-AB99-F8C445B1B428}" destId="{90611906-B8F4-451B-8A85-E3D566D06CA2}" srcOrd="0" destOrd="0" presId="urn:microsoft.com/office/officeart/2005/8/layout/orgChart1"/>
    <dgm:cxn modelId="{92BAA5DB-B061-4D35-BE5C-0903004A1FB5}" type="presParOf" srcId="{90611906-B8F4-451B-8A85-E3D566D06CA2}" destId="{927574AC-B47C-4905-B36A-9A72BEE2A2D0}" srcOrd="0" destOrd="0" presId="urn:microsoft.com/office/officeart/2005/8/layout/orgChart1"/>
    <dgm:cxn modelId="{F0CB0F6F-AD33-4144-A16E-9BBA48DFE2A9}" type="presParOf" srcId="{927574AC-B47C-4905-B36A-9A72BEE2A2D0}" destId="{73085363-1409-4B73-9CFC-A33B5C9608A1}" srcOrd="0" destOrd="0" presId="urn:microsoft.com/office/officeart/2005/8/layout/orgChart1"/>
    <dgm:cxn modelId="{9703180E-08DD-4286-AA84-A698E8A6D489}" type="presParOf" srcId="{927574AC-B47C-4905-B36A-9A72BEE2A2D0}" destId="{8AB2D334-C019-407F-AB6F-DEC63673CD25}" srcOrd="1" destOrd="0" presId="urn:microsoft.com/office/officeart/2005/8/layout/orgChart1"/>
    <dgm:cxn modelId="{6EF07E6B-117A-47E9-BFD4-99262B57AB85}" type="presParOf" srcId="{90611906-B8F4-451B-8A85-E3D566D06CA2}" destId="{CC5EB31F-268A-4665-BD23-2FB47DA1BD77}" srcOrd="1" destOrd="0" presId="urn:microsoft.com/office/officeart/2005/8/layout/orgChart1"/>
    <dgm:cxn modelId="{F7678271-6512-44F0-8A77-A615C413EC3F}" type="presParOf" srcId="{CC5EB31F-268A-4665-BD23-2FB47DA1BD77}" destId="{AB48A822-8866-4D63-BAC7-6463DBEFE294}" srcOrd="0" destOrd="0" presId="urn:microsoft.com/office/officeart/2005/8/layout/orgChart1"/>
    <dgm:cxn modelId="{0B7746E1-788B-41A7-B7A4-945F3B9FDC29}" type="presParOf" srcId="{CC5EB31F-268A-4665-BD23-2FB47DA1BD77}" destId="{76D183E5-F7F1-42AE-8D51-08D0B60D34B0}" srcOrd="1" destOrd="0" presId="urn:microsoft.com/office/officeart/2005/8/layout/orgChart1"/>
    <dgm:cxn modelId="{E5943DAA-E051-44E6-8934-13FB8AB0F257}" type="presParOf" srcId="{76D183E5-F7F1-42AE-8D51-08D0B60D34B0}" destId="{C8E227DC-0F07-438D-B604-079A118A1030}" srcOrd="0" destOrd="0" presId="urn:microsoft.com/office/officeart/2005/8/layout/orgChart1"/>
    <dgm:cxn modelId="{87A98F8A-FEF7-46A4-8C13-C8CDE319EE77}" type="presParOf" srcId="{C8E227DC-0F07-438D-B604-079A118A1030}" destId="{6943B542-AE3B-4C36-A1C9-EABF25DCA296}" srcOrd="0" destOrd="0" presId="urn:microsoft.com/office/officeart/2005/8/layout/orgChart1"/>
    <dgm:cxn modelId="{65E5E232-7F61-41A1-A3CB-EF48D8754492}" type="presParOf" srcId="{C8E227DC-0F07-438D-B604-079A118A1030}" destId="{8CFAE7F4-C7E3-4BD5-9AFE-4640595D7B75}" srcOrd="1" destOrd="0" presId="urn:microsoft.com/office/officeart/2005/8/layout/orgChart1"/>
    <dgm:cxn modelId="{60F0F945-151C-4BE0-99B3-9F9642B872A7}" type="presParOf" srcId="{76D183E5-F7F1-42AE-8D51-08D0B60D34B0}" destId="{D5EADD3C-EC5F-443A-B7B1-6BB1BE027B5E}" srcOrd="1" destOrd="0" presId="urn:microsoft.com/office/officeart/2005/8/layout/orgChart1"/>
    <dgm:cxn modelId="{6417327F-4543-44D7-8EF5-359A321C6CD2}" type="presParOf" srcId="{76D183E5-F7F1-42AE-8D51-08D0B60D34B0}" destId="{DFAF6F4D-4119-4D0E-AB0D-DA6D7BE33820}" srcOrd="2" destOrd="0" presId="urn:microsoft.com/office/officeart/2005/8/layout/orgChart1"/>
    <dgm:cxn modelId="{5BC5B69C-D62C-4A24-B5FF-86852EE0C67A}" type="presParOf" srcId="{CC5EB31F-268A-4665-BD23-2FB47DA1BD77}" destId="{19C8A942-8516-4CE7-B46C-72B5495BA6A7}" srcOrd="2" destOrd="0" presId="urn:microsoft.com/office/officeart/2005/8/layout/orgChart1"/>
    <dgm:cxn modelId="{298A2185-DDA3-4DEF-AB4E-3B05506EF89C}" type="presParOf" srcId="{CC5EB31F-268A-4665-BD23-2FB47DA1BD77}" destId="{61BA576A-9AD8-4A8F-83A8-BF3A59BB0128}" srcOrd="3" destOrd="0" presId="urn:microsoft.com/office/officeart/2005/8/layout/orgChart1"/>
    <dgm:cxn modelId="{F3025775-6A2C-4207-8815-AEA687BB4A14}" type="presParOf" srcId="{61BA576A-9AD8-4A8F-83A8-BF3A59BB0128}" destId="{221E6436-4311-4DAE-AC8D-FCF9D938C250}" srcOrd="0" destOrd="0" presId="urn:microsoft.com/office/officeart/2005/8/layout/orgChart1"/>
    <dgm:cxn modelId="{6AB38F41-CF54-4300-9182-F295BA6F1FC9}" type="presParOf" srcId="{221E6436-4311-4DAE-AC8D-FCF9D938C250}" destId="{E670FD53-4C1D-4B4B-8F44-D9387811EEFF}" srcOrd="0" destOrd="0" presId="urn:microsoft.com/office/officeart/2005/8/layout/orgChart1"/>
    <dgm:cxn modelId="{08EEE71C-0F58-4082-81B7-B5C54DBA0439}" type="presParOf" srcId="{221E6436-4311-4DAE-AC8D-FCF9D938C250}" destId="{7E152F88-849F-4A90-9F90-BA3FDDC27FC5}" srcOrd="1" destOrd="0" presId="urn:microsoft.com/office/officeart/2005/8/layout/orgChart1"/>
    <dgm:cxn modelId="{6A6D4F38-E855-4B5B-899D-23E07E57644C}" type="presParOf" srcId="{61BA576A-9AD8-4A8F-83A8-BF3A59BB0128}" destId="{53EB3727-A957-4D91-ACC9-B9C06E34D402}" srcOrd="1" destOrd="0" presId="urn:microsoft.com/office/officeart/2005/8/layout/orgChart1"/>
    <dgm:cxn modelId="{1647E477-31A0-4EE3-9085-1FA5B2C78034}" type="presParOf" srcId="{61BA576A-9AD8-4A8F-83A8-BF3A59BB0128}" destId="{477BF150-FEFF-4934-81C7-E3BE12636072}" srcOrd="2" destOrd="0" presId="urn:microsoft.com/office/officeart/2005/8/layout/orgChart1"/>
    <dgm:cxn modelId="{C57F9EB2-590D-4335-B7E1-A7DDC3B06030}" type="presParOf" srcId="{CC5EB31F-268A-4665-BD23-2FB47DA1BD77}" destId="{FE0F58C5-57EB-4F45-8EAE-328AE4E9D53C}" srcOrd="4" destOrd="0" presId="urn:microsoft.com/office/officeart/2005/8/layout/orgChart1"/>
    <dgm:cxn modelId="{ADBAE880-F4EF-4899-90F7-3CA80F7A7FDE}" type="presParOf" srcId="{CC5EB31F-268A-4665-BD23-2FB47DA1BD77}" destId="{76769A87-3EA9-45F7-A429-FB248AD1E04B}" srcOrd="5" destOrd="0" presId="urn:microsoft.com/office/officeart/2005/8/layout/orgChart1"/>
    <dgm:cxn modelId="{A3CFC76D-313A-4A08-8EE9-7ED8FF0F8803}" type="presParOf" srcId="{76769A87-3EA9-45F7-A429-FB248AD1E04B}" destId="{11217C76-2A6F-43F4-8218-41EFC7998565}" srcOrd="0" destOrd="0" presId="urn:microsoft.com/office/officeart/2005/8/layout/orgChart1"/>
    <dgm:cxn modelId="{3C2EEB9B-45DA-40CA-9943-5DF6F3381936}" type="presParOf" srcId="{11217C76-2A6F-43F4-8218-41EFC7998565}" destId="{53437999-F22B-47CC-8BFE-93A332E79547}" srcOrd="0" destOrd="0" presId="urn:microsoft.com/office/officeart/2005/8/layout/orgChart1"/>
    <dgm:cxn modelId="{5B409925-64AB-421C-9F6B-7D8B0ACD7ACE}" type="presParOf" srcId="{11217C76-2A6F-43F4-8218-41EFC7998565}" destId="{B28A26D0-5089-49EC-98F8-9D818C3B4D06}" srcOrd="1" destOrd="0" presId="urn:microsoft.com/office/officeart/2005/8/layout/orgChart1"/>
    <dgm:cxn modelId="{77ED6BDA-07FF-49A2-B84E-B26941C83E5E}" type="presParOf" srcId="{76769A87-3EA9-45F7-A429-FB248AD1E04B}" destId="{CA5BD736-B67D-45E7-9130-A3972F1B1073}" srcOrd="1" destOrd="0" presId="urn:microsoft.com/office/officeart/2005/8/layout/orgChart1"/>
    <dgm:cxn modelId="{18594AC0-9D9B-4826-A729-1F789DCAE9D7}" type="presParOf" srcId="{76769A87-3EA9-45F7-A429-FB248AD1E04B}" destId="{CE0263B7-56BF-4414-908C-11DC1659B459}" srcOrd="2" destOrd="0" presId="urn:microsoft.com/office/officeart/2005/8/layout/orgChart1"/>
    <dgm:cxn modelId="{C6982225-69E9-44C4-AAE6-7543F91EB21F}" type="presParOf" srcId="{CC5EB31F-268A-4665-BD23-2FB47DA1BD77}" destId="{2E8BAA15-4DE5-413E-8B55-C55331DC11D4}" srcOrd="6" destOrd="0" presId="urn:microsoft.com/office/officeart/2005/8/layout/orgChart1"/>
    <dgm:cxn modelId="{F6ECA117-C771-4167-A5A5-1CEB10922BA5}" type="presParOf" srcId="{CC5EB31F-268A-4665-BD23-2FB47DA1BD77}" destId="{FE128ABE-4DB6-4A7E-BCE5-0778BAF278BB}" srcOrd="7" destOrd="0" presId="urn:microsoft.com/office/officeart/2005/8/layout/orgChart1"/>
    <dgm:cxn modelId="{F333C3B1-528A-422F-BD19-205EDB26972C}" type="presParOf" srcId="{FE128ABE-4DB6-4A7E-BCE5-0778BAF278BB}" destId="{F004C2FB-BEF3-445E-9854-75E11E3FAED4}" srcOrd="0" destOrd="0" presId="urn:microsoft.com/office/officeart/2005/8/layout/orgChart1"/>
    <dgm:cxn modelId="{B4011984-DB8A-4EB9-B884-6979EDCF7776}" type="presParOf" srcId="{F004C2FB-BEF3-445E-9854-75E11E3FAED4}" destId="{F643F294-9519-43B3-818C-709B5F356B54}" srcOrd="0" destOrd="0" presId="urn:microsoft.com/office/officeart/2005/8/layout/orgChart1"/>
    <dgm:cxn modelId="{C7F796CE-20CC-449D-B2F6-01CD30164824}" type="presParOf" srcId="{F004C2FB-BEF3-445E-9854-75E11E3FAED4}" destId="{49000074-F604-4E6F-8437-2F723F01BFC0}" srcOrd="1" destOrd="0" presId="urn:microsoft.com/office/officeart/2005/8/layout/orgChart1"/>
    <dgm:cxn modelId="{57D5E3DC-9598-4FB3-987C-C29628AFCAD4}" type="presParOf" srcId="{FE128ABE-4DB6-4A7E-BCE5-0778BAF278BB}" destId="{E8242E96-F23D-4E5D-A87B-DF8070CCDB2F}" srcOrd="1" destOrd="0" presId="urn:microsoft.com/office/officeart/2005/8/layout/orgChart1"/>
    <dgm:cxn modelId="{1EAD4356-63F2-4794-94BE-D0E455278FBC}" type="presParOf" srcId="{FE128ABE-4DB6-4A7E-BCE5-0778BAF278BB}" destId="{B693AF74-EF79-4EC9-B0A1-0285427B0878}" srcOrd="2" destOrd="0" presId="urn:microsoft.com/office/officeart/2005/8/layout/orgChart1"/>
    <dgm:cxn modelId="{8E3FF193-DBA0-42CB-83B5-99E81542155D}" type="presParOf" srcId="{CC5EB31F-268A-4665-BD23-2FB47DA1BD77}" destId="{C4D00F04-D061-4CA5-8EE0-517268877719}" srcOrd="8" destOrd="0" presId="urn:microsoft.com/office/officeart/2005/8/layout/orgChart1"/>
    <dgm:cxn modelId="{14DF0550-0AB5-4650-A99F-017F09084C2B}" type="presParOf" srcId="{CC5EB31F-268A-4665-BD23-2FB47DA1BD77}" destId="{CDFEB066-0BAA-4BA1-8B5E-69FFD2A54117}" srcOrd="9" destOrd="0" presId="urn:microsoft.com/office/officeart/2005/8/layout/orgChart1"/>
    <dgm:cxn modelId="{6D01FAF2-D02E-46E0-8694-F6F9D2EF63F9}" type="presParOf" srcId="{CDFEB066-0BAA-4BA1-8B5E-69FFD2A54117}" destId="{F1E8ADBA-4C67-4C61-96B2-05297411C773}" srcOrd="0" destOrd="0" presId="urn:microsoft.com/office/officeart/2005/8/layout/orgChart1"/>
    <dgm:cxn modelId="{3E21F115-D48D-4C03-9282-A71C0EBACA7C}" type="presParOf" srcId="{F1E8ADBA-4C67-4C61-96B2-05297411C773}" destId="{035071AB-DF97-4404-AF05-23FDE4737C49}" srcOrd="0" destOrd="0" presId="urn:microsoft.com/office/officeart/2005/8/layout/orgChart1"/>
    <dgm:cxn modelId="{9D96DDDC-6425-4BE2-90F7-E5326CDBBF6E}" type="presParOf" srcId="{F1E8ADBA-4C67-4C61-96B2-05297411C773}" destId="{5ACA7686-281D-436E-9065-2A900AFC07DA}" srcOrd="1" destOrd="0" presId="urn:microsoft.com/office/officeart/2005/8/layout/orgChart1"/>
    <dgm:cxn modelId="{A3C3AD25-B668-4BE3-8816-D6A55B51B27A}" type="presParOf" srcId="{CDFEB066-0BAA-4BA1-8B5E-69FFD2A54117}" destId="{D702BD0E-4472-4F6D-8873-E96ABB96B40D}" srcOrd="1" destOrd="0" presId="urn:microsoft.com/office/officeart/2005/8/layout/orgChart1"/>
    <dgm:cxn modelId="{070FC4D2-B50C-4AEC-A87A-DC7D8606641D}" type="presParOf" srcId="{D702BD0E-4472-4F6D-8873-E96ABB96B40D}" destId="{0C618031-5586-476F-8873-A5153BA0AF30}" srcOrd="0" destOrd="0" presId="urn:microsoft.com/office/officeart/2005/8/layout/orgChart1"/>
    <dgm:cxn modelId="{5E0A3513-7003-4387-B1E3-4D93477CB77C}" type="presParOf" srcId="{D702BD0E-4472-4F6D-8873-E96ABB96B40D}" destId="{32564D82-4575-4EC9-99D5-0CE0B1DC4900}" srcOrd="1" destOrd="0" presId="urn:microsoft.com/office/officeart/2005/8/layout/orgChart1"/>
    <dgm:cxn modelId="{D02B127D-5E98-4D6F-B24B-8BBFC92C1B20}" type="presParOf" srcId="{32564D82-4575-4EC9-99D5-0CE0B1DC4900}" destId="{F381927F-B86C-4EC6-9EC5-D4DC1404D160}" srcOrd="0" destOrd="0" presId="urn:microsoft.com/office/officeart/2005/8/layout/orgChart1"/>
    <dgm:cxn modelId="{4B4E738A-1767-4637-8834-413CF813E929}" type="presParOf" srcId="{F381927F-B86C-4EC6-9EC5-D4DC1404D160}" destId="{3BB75958-B8CA-44F7-9DAF-6E5D93B512C5}" srcOrd="0" destOrd="0" presId="urn:microsoft.com/office/officeart/2005/8/layout/orgChart1"/>
    <dgm:cxn modelId="{6BA4DBFE-16A8-49A6-9C80-56AE70363795}" type="presParOf" srcId="{F381927F-B86C-4EC6-9EC5-D4DC1404D160}" destId="{D7ED3AF5-B7D9-4D0E-9D13-16676269EA09}" srcOrd="1" destOrd="0" presId="urn:microsoft.com/office/officeart/2005/8/layout/orgChart1"/>
    <dgm:cxn modelId="{2A9C683F-FCBA-4D01-9347-CA359F8A9F8D}" type="presParOf" srcId="{32564D82-4575-4EC9-99D5-0CE0B1DC4900}" destId="{BFA5B47F-7DBA-4CC2-B994-9A25BD0BED24}" srcOrd="1" destOrd="0" presId="urn:microsoft.com/office/officeart/2005/8/layout/orgChart1"/>
    <dgm:cxn modelId="{B5086CA5-480B-4DC8-975A-145EA887BDC7}" type="presParOf" srcId="{32564D82-4575-4EC9-99D5-0CE0B1DC4900}" destId="{63DE4E79-8CB3-4B34-BE37-FDD1278B6563}" srcOrd="2" destOrd="0" presId="urn:microsoft.com/office/officeart/2005/8/layout/orgChart1"/>
    <dgm:cxn modelId="{23483F11-5F6A-4406-8326-957F9135762A}" type="presParOf" srcId="{D702BD0E-4472-4F6D-8873-E96ABB96B40D}" destId="{2B34ADCF-B519-48B9-9A8D-5C65E44A812B}" srcOrd="2" destOrd="0" presId="urn:microsoft.com/office/officeart/2005/8/layout/orgChart1"/>
    <dgm:cxn modelId="{9B1EB3A8-92F7-44D2-8DB8-863578FA3E1F}" type="presParOf" srcId="{D702BD0E-4472-4F6D-8873-E96ABB96B40D}" destId="{5A39D995-FB79-41A8-902D-2E737023975A}" srcOrd="3" destOrd="0" presId="urn:microsoft.com/office/officeart/2005/8/layout/orgChart1"/>
    <dgm:cxn modelId="{180DD87F-B32E-43EA-A5F5-A37D6FDE317F}" type="presParOf" srcId="{5A39D995-FB79-41A8-902D-2E737023975A}" destId="{6C1FE569-B351-4F21-A0FA-59F8191021F8}" srcOrd="0" destOrd="0" presId="urn:microsoft.com/office/officeart/2005/8/layout/orgChart1"/>
    <dgm:cxn modelId="{80343BD8-75A9-4596-AAC4-2FDB1456BB7A}" type="presParOf" srcId="{6C1FE569-B351-4F21-A0FA-59F8191021F8}" destId="{457E1CD5-229E-47B1-973E-AB221AF05B7E}" srcOrd="0" destOrd="0" presId="urn:microsoft.com/office/officeart/2005/8/layout/orgChart1"/>
    <dgm:cxn modelId="{24570CED-9A78-4DAF-95F6-669A0BCD7809}" type="presParOf" srcId="{6C1FE569-B351-4F21-A0FA-59F8191021F8}" destId="{BDA819B7-7276-4AD4-85E4-51CEAE8FFFBB}" srcOrd="1" destOrd="0" presId="urn:microsoft.com/office/officeart/2005/8/layout/orgChart1"/>
    <dgm:cxn modelId="{B5852846-1785-446B-BA74-9ED9DDB827FF}" type="presParOf" srcId="{5A39D995-FB79-41A8-902D-2E737023975A}" destId="{A1BF4766-40FC-44C8-9D54-E79F68A3B647}" srcOrd="1" destOrd="0" presId="urn:microsoft.com/office/officeart/2005/8/layout/orgChart1"/>
    <dgm:cxn modelId="{CE3D8843-1CF4-4E46-9EED-580F0AF31D6F}" type="presParOf" srcId="{5A39D995-FB79-41A8-902D-2E737023975A}" destId="{839B06C5-53C2-4BAE-B812-F02F80FF02C9}" srcOrd="2" destOrd="0" presId="urn:microsoft.com/office/officeart/2005/8/layout/orgChart1"/>
    <dgm:cxn modelId="{3CED7DB8-BE7E-45EB-A1E8-B53463AAA8A9}" type="presParOf" srcId="{CDFEB066-0BAA-4BA1-8B5E-69FFD2A54117}" destId="{77923810-C7B2-4F0B-AE2D-800AC78FDE90}" srcOrd="2" destOrd="0" presId="urn:microsoft.com/office/officeart/2005/8/layout/orgChart1"/>
    <dgm:cxn modelId="{CEAAE1C7-9A73-4B05-83C1-1CBDFE5D087D}" type="presParOf" srcId="{90611906-B8F4-451B-8A85-E3D566D06CA2}" destId="{229E9C70-FF75-4D30-B826-AB88643CA8B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4ADCF-B519-48B9-9A8D-5C65E44A812B}">
      <dsp:nvSpPr>
        <dsp:cNvPr id="0" name=""/>
        <dsp:cNvSpPr/>
      </dsp:nvSpPr>
      <dsp:spPr>
        <a:xfrm>
          <a:off x="4705894" y="1097189"/>
          <a:ext cx="301085" cy="221796"/>
        </a:xfrm>
        <a:custGeom>
          <a:avLst/>
          <a:gdLst/>
          <a:ahLst/>
          <a:cxnLst/>
          <a:rect l="0" t="0" r="0" b="0"/>
          <a:pathLst>
            <a:path>
              <a:moveTo>
                <a:pt x="0" y="0"/>
              </a:moveTo>
              <a:lnTo>
                <a:pt x="0" y="221796"/>
              </a:lnTo>
              <a:lnTo>
                <a:pt x="301085" y="22179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618031-5586-476F-8873-A5153BA0AF30}">
      <dsp:nvSpPr>
        <dsp:cNvPr id="0" name=""/>
        <dsp:cNvSpPr/>
      </dsp:nvSpPr>
      <dsp:spPr>
        <a:xfrm>
          <a:off x="4502225" y="1097189"/>
          <a:ext cx="203669" cy="223362"/>
        </a:xfrm>
        <a:custGeom>
          <a:avLst/>
          <a:gdLst/>
          <a:ahLst/>
          <a:cxnLst/>
          <a:rect l="0" t="0" r="0" b="0"/>
          <a:pathLst>
            <a:path>
              <a:moveTo>
                <a:pt x="203669" y="0"/>
              </a:moveTo>
              <a:lnTo>
                <a:pt x="203669" y="223362"/>
              </a:lnTo>
              <a:lnTo>
                <a:pt x="0" y="2233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00F04-D061-4CA5-8EE0-517268877719}">
      <dsp:nvSpPr>
        <dsp:cNvPr id="0" name=""/>
        <dsp:cNvSpPr/>
      </dsp:nvSpPr>
      <dsp:spPr>
        <a:xfrm>
          <a:off x="3127496" y="375352"/>
          <a:ext cx="1878022" cy="347305"/>
        </a:xfrm>
        <a:custGeom>
          <a:avLst/>
          <a:gdLst/>
          <a:ahLst/>
          <a:cxnLst/>
          <a:rect l="0" t="0" r="0" b="0"/>
          <a:pathLst>
            <a:path>
              <a:moveTo>
                <a:pt x="0" y="0"/>
              </a:moveTo>
              <a:lnTo>
                <a:pt x="0" y="268654"/>
              </a:lnTo>
              <a:lnTo>
                <a:pt x="1878022" y="268654"/>
              </a:lnTo>
              <a:lnTo>
                <a:pt x="1878022" y="34730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8BAA15-4DE5-413E-8B55-C55331DC11D4}">
      <dsp:nvSpPr>
        <dsp:cNvPr id="0" name=""/>
        <dsp:cNvSpPr/>
      </dsp:nvSpPr>
      <dsp:spPr>
        <a:xfrm>
          <a:off x="3127496" y="375352"/>
          <a:ext cx="906363" cy="157302"/>
        </a:xfrm>
        <a:custGeom>
          <a:avLst/>
          <a:gdLst/>
          <a:ahLst/>
          <a:cxnLst/>
          <a:rect l="0" t="0" r="0" b="0"/>
          <a:pathLst>
            <a:path>
              <a:moveTo>
                <a:pt x="0" y="0"/>
              </a:moveTo>
              <a:lnTo>
                <a:pt x="0" y="78651"/>
              </a:lnTo>
              <a:lnTo>
                <a:pt x="906363" y="78651"/>
              </a:lnTo>
              <a:lnTo>
                <a:pt x="906363"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0F58C5-57EB-4F45-8EAE-328AE4E9D53C}">
      <dsp:nvSpPr>
        <dsp:cNvPr id="0" name=""/>
        <dsp:cNvSpPr/>
      </dsp:nvSpPr>
      <dsp:spPr>
        <a:xfrm>
          <a:off x="3081776" y="375352"/>
          <a:ext cx="91440" cy="157302"/>
        </a:xfrm>
        <a:custGeom>
          <a:avLst/>
          <a:gdLst/>
          <a:ahLst/>
          <a:cxnLst/>
          <a:rect l="0" t="0" r="0" b="0"/>
          <a:pathLst>
            <a:path>
              <a:moveTo>
                <a:pt x="45720" y="0"/>
              </a:moveTo>
              <a:lnTo>
                <a:pt x="4572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C8A942-8516-4CE7-B46C-72B5495BA6A7}">
      <dsp:nvSpPr>
        <dsp:cNvPr id="0" name=""/>
        <dsp:cNvSpPr/>
      </dsp:nvSpPr>
      <dsp:spPr>
        <a:xfrm>
          <a:off x="2221132" y="375352"/>
          <a:ext cx="906363" cy="157302"/>
        </a:xfrm>
        <a:custGeom>
          <a:avLst/>
          <a:gdLst/>
          <a:ahLst/>
          <a:cxnLst/>
          <a:rect l="0" t="0" r="0" b="0"/>
          <a:pathLst>
            <a:path>
              <a:moveTo>
                <a:pt x="906363" y="0"/>
              </a:moveTo>
              <a:lnTo>
                <a:pt x="906363"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8A822-8866-4D63-BAC7-6463DBEFE294}">
      <dsp:nvSpPr>
        <dsp:cNvPr id="0" name=""/>
        <dsp:cNvSpPr/>
      </dsp:nvSpPr>
      <dsp:spPr>
        <a:xfrm>
          <a:off x="1314768" y="375352"/>
          <a:ext cx="1812727" cy="157302"/>
        </a:xfrm>
        <a:custGeom>
          <a:avLst/>
          <a:gdLst/>
          <a:ahLst/>
          <a:cxnLst/>
          <a:rect l="0" t="0" r="0" b="0"/>
          <a:pathLst>
            <a:path>
              <a:moveTo>
                <a:pt x="1812727" y="0"/>
              </a:moveTo>
              <a:lnTo>
                <a:pt x="1812727" y="78651"/>
              </a:lnTo>
              <a:lnTo>
                <a:pt x="0" y="78651"/>
              </a:lnTo>
              <a:lnTo>
                <a:pt x="0" y="15730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085363-1409-4B73-9CFC-A33B5C9608A1}">
      <dsp:nvSpPr>
        <dsp:cNvPr id="0" name=""/>
        <dsp:cNvSpPr/>
      </dsp:nvSpPr>
      <dsp:spPr>
        <a:xfrm>
          <a:off x="2752965" y="822"/>
          <a:ext cx="749060" cy="3745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Home</a:t>
          </a:r>
        </a:p>
      </dsp:txBody>
      <dsp:txXfrm>
        <a:off x="2752965" y="822"/>
        <a:ext cx="749060" cy="374530"/>
      </dsp:txXfrm>
    </dsp:sp>
    <dsp:sp modelId="{6943B542-AE3B-4C36-A1C9-EABF25DCA296}">
      <dsp:nvSpPr>
        <dsp:cNvPr id="0" name=""/>
        <dsp:cNvSpPr/>
      </dsp:nvSpPr>
      <dsp:spPr>
        <a:xfrm>
          <a:off x="940238"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About</a:t>
          </a:r>
        </a:p>
      </dsp:txBody>
      <dsp:txXfrm>
        <a:off x="940238" y="532655"/>
        <a:ext cx="749060" cy="374530"/>
      </dsp:txXfrm>
    </dsp:sp>
    <dsp:sp modelId="{E670FD53-4C1D-4B4B-8F44-D9387811EEFF}">
      <dsp:nvSpPr>
        <dsp:cNvPr id="0" name=""/>
        <dsp:cNvSpPr/>
      </dsp:nvSpPr>
      <dsp:spPr>
        <a:xfrm>
          <a:off x="1846602"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Classes</a:t>
          </a:r>
        </a:p>
      </dsp:txBody>
      <dsp:txXfrm>
        <a:off x="1846602" y="532655"/>
        <a:ext cx="749060" cy="374530"/>
      </dsp:txXfrm>
    </dsp:sp>
    <dsp:sp modelId="{53437999-F22B-47CC-8BFE-93A332E79547}">
      <dsp:nvSpPr>
        <dsp:cNvPr id="0" name=""/>
        <dsp:cNvSpPr/>
      </dsp:nvSpPr>
      <dsp:spPr>
        <a:xfrm>
          <a:off x="2752965"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Gallery</a:t>
          </a:r>
        </a:p>
      </dsp:txBody>
      <dsp:txXfrm>
        <a:off x="2752965" y="532655"/>
        <a:ext cx="749060" cy="374530"/>
      </dsp:txXfrm>
    </dsp:sp>
    <dsp:sp modelId="{F643F294-9519-43B3-818C-709B5F356B54}">
      <dsp:nvSpPr>
        <dsp:cNvPr id="0" name=""/>
        <dsp:cNvSpPr/>
      </dsp:nvSpPr>
      <dsp:spPr>
        <a:xfrm>
          <a:off x="3659329" y="532655"/>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Contact Us</a:t>
          </a:r>
        </a:p>
      </dsp:txBody>
      <dsp:txXfrm>
        <a:off x="3659329" y="532655"/>
        <a:ext cx="749060" cy="374530"/>
      </dsp:txXfrm>
    </dsp:sp>
    <dsp:sp modelId="{035071AB-DF97-4404-AF05-23FDE4737C49}">
      <dsp:nvSpPr>
        <dsp:cNvPr id="0" name=""/>
        <dsp:cNvSpPr/>
      </dsp:nvSpPr>
      <dsp:spPr>
        <a:xfrm>
          <a:off x="4630988" y="722658"/>
          <a:ext cx="749060" cy="37453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Admin Login</a:t>
          </a:r>
        </a:p>
      </dsp:txBody>
      <dsp:txXfrm>
        <a:off x="4630988" y="722658"/>
        <a:ext cx="749060" cy="374530"/>
      </dsp:txXfrm>
    </dsp:sp>
    <dsp:sp modelId="{3BB75958-B8CA-44F7-9DAF-6E5D93B512C5}">
      <dsp:nvSpPr>
        <dsp:cNvPr id="0" name=""/>
        <dsp:cNvSpPr/>
      </dsp:nvSpPr>
      <dsp:spPr>
        <a:xfrm>
          <a:off x="3753164" y="1133286"/>
          <a:ext cx="749060"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User Management</a:t>
          </a:r>
        </a:p>
      </dsp:txBody>
      <dsp:txXfrm>
        <a:off x="3753164" y="1133286"/>
        <a:ext cx="749060" cy="374530"/>
      </dsp:txXfrm>
    </dsp:sp>
    <dsp:sp modelId="{457E1CD5-229E-47B1-973E-AB221AF05B7E}">
      <dsp:nvSpPr>
        <dsp:cNvPr id="0" name=""/>
        <dsp:cNvSpPr/>
      </dsp:nvSpPr>
      <dsp:spPr>
        <a:xfrm>
          <a:off x="5006979" y="1131720"/>
          <a:ext cx="940648" cy="37453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Content Management</a:t>
          </a:r>
        </a:p>
      </dsp:txBody>
      <dsp:txXfrm>
        <a:off x="5006979" y="1131720"/>
        <a:ext cx="940648" cy="37453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75000"/>
            <a:lumOff val="25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fld>
            <a:endParaRPr lang="zh-CN" alt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8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8.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19.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0.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Dynamic vs Static Sites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734695" y="1166495"/>
            <a:ext cx="1072261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Dynamic websites are “database-backend sites with dynamically generated content” (O’Reilly, 2007, p.18)</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means that all/some users can see different data/information on the site. This can be dynamically updated and (relatively) easy to chage/update by admins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44805" y="1733550"/>
            <a:ext cx="115004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Accessibilty is a very important thing to consider when building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You want anyone to be able to access/use your site and that means you have to make it accessible even if they have disabilities or impairments that could make it difficult for them to be able to use the web</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As said in the book a book about web accessibilty (Rutter, R. </a:t>
            </a:r>
            <a:r>
              <a:rPr lang="en-US" i="1">
                <a:solidFill>
                  <a:schemeClr val="bg1"/>
                </a:solidFill>
                <a:latin typeface="FreeSans" panose="020B0504020202020204" charset="0"/>
                <a:cs typeface="FreeSans" panose="020B0504020202020204" charset="0"/>
              </a:rPr>
              <a:t>et al</a:t>
            </a:r>
            <a:r>
              <a:rPr lang="en-US">
                <a:solidFill>
                  <a:schemeClr val="bg1"/>
                </a:solidFill>
                <a:latin typeface="FreeSans" panose="020B0504020202020204" charset="0"/>
                <a:cs typeface="FreeSans" panose="020B0504020202020204" charset="0"/>
              </a:rPr>
              <a:t>., 2006 p.2) “Web accessibilty means that people with disabilities can percieve, understand, navigate and interact with the web.”</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Web accessibility is about removing those barriers so that everyone can use and contribute to the web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p.2) or someones website.</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sym typeface="+mn-ea"/>
            </a:endParaRPr>
          </a:p>
          <a:p>
            <a:r>
              <a:rPr lang="en-US">
                <a:solidFill>
                  <a:schemeClr val="bg1"/>
                </a:solidFill>
                <a:latin typeface="FreeSans" panose="020B0504020202020204" charset="0"/>
                <a:cs typeface="FreeSans" panose="020B0504020202020204" charset="0"/>
                <a:sym typeface="+mn-ea"/>
              </a:rPr>
              <a:t>While it is very important to include things in your site to be able to make your website more accessible it is also important to remember that people will have a lot of tools already to help them so it is better not to over-engineer anything, while at the same time making it easy for those devices to do their jobs.</a:t>
            </a:r>
            <a:endParaRPr lang="en-US">
              <a:solidFill>
                <a:schemeClr val="bg1"/>
              </a:solidFill>
              <a:latin typeface="FreeSans" panose="020B0504020202020204" charset="0"/>
              <a:cs typeface="FreeSans" panose="020B0504020202020204" charset="0"/>
              <a:sym typeface="+mn-ea"/>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369252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There are numerous ways to implement accessibility on a website.</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Some examples of this stated by the acrticle made by the W3 consortium (w3.org, 2017) are: </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Easy-to-read text : This is important as it means passages of text can be easier to understand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Symbols : Icons can be used to represent words or concepts making it easier for people who find it more difficult to read or write</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Reduced interface : only shows content that is releevant and not repeated, can also hide content that could distract users</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Customised fonts and colours : Changing the font types, sizes and colors, and spacing to make text easier to read.</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Consistency and predictability : labelling of functions such as links, buttons and controls should be consistent and the expected function should be predicabale from the label.</a:t>
            </a:r>
            <a:endParaRPr lang="en-US">
              <a:solidFill>
                <a:schemeClr val="bg1"/>
              </a:solidFill>
              <a:latin typeface="FreeSans" panose="020B0504020202020204" charset="0"/>
              <a:cs typeface="FreeSans" panose="020B0504020202020204" charset="0"/>
            </a:endParaRPr>
          </a:p>
          <a:p>
            <a:pPr marL="285750" indent="-285750">
              <a:buFont typeface="Arial" panose="02080604020202020204" pitchFamily="34" charset="0"/>
              <a:buChar char="•"/>
            </a:pPr>
            <a:r>
              <a:rPr lang="en-US">
                <a:solidFill>
                  <a:schemeClr val="bg1"/>
                </a:solidFill>
                <a:latin typeface="FreeSans" panose="020B0504020202020204" charset="0"/>
                <a:cs typeface="FreeSans" panose="020B0504020202020204" charset="0"/>
              </a:rPr>
              <a:t>Descripting titles, headings, and labels : Page titles, section headings, and labels for forms, links, and controls are sometimes read on their own or out of context and need to be descriptive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Ways to Implement Accessibility</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321310" y="1183640"/>
            <a:ext cx="11500485" cy="368300"/>
          </a:xfrm>
          <a:prstGeom prst="rect">
            <a:avLst/>
          </a:prstGeom>
          <a:noFill/>
        </p:spPr>
        <p:txBody>
          <a:bodyPr wrap="square" rtlCol="0">
            <a:spAutoFit/>
          </a:bodyPr>
          <a:p>
            <a:endParaRPr lang="en-US">
              <a:solidFill>
                <a:schemeClr val="bg1"/>
              </a:solidFill>
              <a:latin typeface="FreeSans" panose="020B0504020202020204" charset="0"/>
              <a:cs typeface="FreeSans" panose="020B0504020202020204" charset="0"/>
              <a:sym typeface="+mn-ea"/>
            </a:endParaRPr>
          </a:p>
        </p:txBody>
      </p:sp>
      <p:sp>
        <p:nvSpPr>
          <p:cNvPr id="4" name="Text Box 3"/>
          <p:cNvSpPr txBox="1"/>
          <p:nvPr/>
        </p:nvSpPr>
        <p:spPr>
          <a:xfrm>
            <a:off x="541020" y="1327150"/>
            <a:ext cx="11195685" cy="2953385"/>
          </a:xfrm>
          <a:prstGeom prst="rect">
            <a:avLst/>
          </a:prstGeom>
          <a:noFill/>
        </p:spPr>
        <p:txBody>
          <a:bodyPr wrap="square" rtlCol="0">
            <a:spAutoFit/>
          </a:bodyPr>
          <a:p>
            <a:r>
              <a:rPr lang="en-US" sz="2400">
                <a:solidFill>
                  <a:srgbClr val="EBCED5"/>
                </a:solidFill>
                <a:latin typeface="FreeSans" panose="020B0504020202020204" charset="0"/>
                <a:cs typeface="FreeSans" panose="020B0504020202020204" charset="0"/>
              </a:rPr>
              <a:t>Alt Tags</a:t>
            </a:r>
            <a:endParaRPr lang="en-US" sz="2400">
              <a:solidFill>
                <a:srgbClr val="EBCED5"/>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Images that play some active role in the navigation of a site must have meaningful and simple alt-text. Users with disabilities will not be able to navigate or otherwise interact with your site without that text. </a:t>
            </a:r>
            <a:r>
              <a:rPr lang="en-US">
                <a:solidFill>
                  <a:schemeClr val="bg1"/>
                </a:solidFill>
                <a:latin typeface="FreeSans" panose="020B0504020202020204" charset="0"/>
                <a:cs typeface="FreeSans" panose="020B0504020202020204" charset="0"/>
                <a:sym typeface="+mn-ea"/>
              </a:rPr>
              <a:t>(Rutter, R. </a:t>
            </a:r>
            <a:r>
              <a:rPr lang="en-US" i="1">
                <a:solidFill>
                  <a:schemeClr val="bg1"/>
                </a:solidFill>
                <a:latin typeface="FreeSans" panose="020B0504020202020204" charset="0"/>
                <a:cs typeface="FreeSans" panose="020B0504020202020204" charset="0"/>
                <a:sym typeface="+mn-ea"/>
              </a:rPr>
              <a:t>et al</a:t>
            </a:r>
            <a:r>
              <a:rPr lang="en-US">
                <a:solidFill>
                  <a:schemeClr val="bg1"/>
                </a:solidFill>
                <a:latin typeface="FreeSans" panose="020B0504020202020204" charset="0"/>
                <a:cs typeface="FreeSans" panose="020B0504020202020204" charset="0"/>
                <a:sym typeface="+mn-ea"/>
              </a:rPr>
              <a:t>., 2006 p.136)</a:t>
            </a:r>
            <a:endParaRPr lang="en-US">
              <a:solidFill>
                <a:schemeClr val="bg1"/>
              </a:solidFill>
              <a:latin typeface="FreeSans" panose="020B0504020202020204" charset="0"/>
              <a:cs typeface="FreeSans" panose="020B0504020202020204" charset="0"/>
              <a:sym typeface="+mn-ea"/>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Alt text allows a screen reader to read to a screen reader user what is trying to be conveyed on the website page however when there is not alt-text, different assistive technologies look in different places such as the src/href of an image which at time can be really unreliable and not helpful for a screen reader user.</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Search Engine Optimisation (SEO)</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Proposed</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Designs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Nav Bar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4" name="Text Box 3"/>
          <p:cNvSpPr txBox="1"/>
          <p:nvPr/>
        </p:nvSpPr>
        <p:spPr>
          <a:xfrm>
            <a:off x="9073515" y="1259840"/>
            <a:ext cx="2613025"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nav-bar content should be easy to access and has a visual cue to show which page you are on and which one you are hovering over by changing colour, this has a little animation.</a:t>
            </a:r>
            <a:endParaRPr lang="en-US">
              <a:solidFill>
                <a:schemeClr val="bg1"/>
              </a:solidFill>
              <a:latin typeface="FreeSans" panose="020B0504020202020204" charset="0"/>
              <a:cs typeface="FreeSans" panose="020B0504020202020204" charset="0"/>
            </a:endParaRPr>
          </a:p>
        </p:txBody>
      </p:sp>
      <p:sp>
        <p:nvSpPr>
          <p:cNvPr id="7" name="Text Box 6"/>
          <p:cNvSpPr txBox="1"/>
          <p:nvPr/>
        </p:nvSpPr>
        <p:spPr>
          <a:xfrm>
            <a:off x="617220" y="1099185"/>
            <a:ext cx="2274570"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Logo space, this is where the 1 STEP logo will go in the nav bar</a:t>
            </a:r>
            <a:endParaRPr lang="en-US">
              <a:solidFill>
                <a:schemeClr val="bg1"/>
              </a:solidFill>
              <a:latin typeface="FreeSans" panose="020B0504020202020204" charset="0"/>
              <a:cs typeface="FreeSans" panose="020B0504020202020204" charset="0"/>
            </a:endParaRPr>
          </a:p>
        </p:txBody>
      </p:sp>
      <p:sp>
        <p:nvSpPr>
          <p:cNvPr id="8" name="Text Box 7"/>
          <p:cNvSpPr txBox="1"/>
          <p:nvPr/>
        </p:nvSpPr>
        <p:spPr>
          <a:xfrm>
            <a:off x="1936750" y="4961890"/>
            <a:ext cx="8408670"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navbar is fixed to the top at all times meaning that it should always be able to access by all users, it also has a blur effect so that it’s content can be seen easily</a:t>
            </a:r>
            <a:endParaRPr lang="en-US">
              <a:solidFill>
                <a:schemeClr val="bg1"/>
              </a:solidFill>
              <a:latin typeface="FreeSans" panose="020B0504020202020204" charset="0"/>
              <a:cs typeface="FreeSans" panose="020B0504020202020204" charset="0"/>
            </a:endParaRPr>
          </a:p>
        </p:txBody>
      </p:sp>
      <p:sp>
        <p:nvSpPr>
          <p:cNvPr id="9" name="Text Box 8"/>
          <p:cNvSpPr txBox="1"/>
          <p:nvPr/>
        </p:nvSpPr>
        <p:spPr>
          <a:xfrm>
            <a:off x="4516755" y="1260475"/>
            <a:ext cx="2667000"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This nav-bar will be used on every page</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Slider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b="63870"/>
          <a:stretch>
            <a:fillRect/>
          </a:stretch>
        </p:blipFill>
        <p:spPr>
          <a:xfrm>
            <a:off x="3688715" y="2190115"/>
            <a:ext cx="4813935" cy="2477770"/>
          </a:xfrm>
          <a:prstGeom prst="rect">
            <a:avLst/>
          </a:prstGeom>
        </p:spPr>
      </p:pic>
      <p:sp>
        <p:nvSpPr>
          <p:cNvPr id="9" name="Text Box 8"/>
          <p:cNvSpPr txBox="1"/>
          <p:nvPr/>
        </p:nvSpPr>
        <p:spPr>
          <a:xfrm>
            <a:off x="417830" y="1360805"/>
            <a:ext cx="2740025" cy="258445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can have many different slides which can be amended/changed using the content management system. Each slide will have a heading and a button to direct users to where they might want to go</a:t>
            </a:r>
            <a:endParaRPr lang="en-US">
              <a:solidFill>
                <a:schemeClr val="bg1"/>
              </a:solidFill>
              <a:latin typeface="FreeSans" panose="020B0504020202020204" charset="0"/>
              <a:cs typeface="FreeSans" panose="020B0504020202020204" charset="0"/>
            </a:endParaRPr>
          </a:p>
        </p:txBody>
      </p:sp>
      <p:sp>
        <p:nvSpPr>
          <p:cNvPr id="13" name="Text Box 12"/>
          <p:cNvSpPr txBox="1"/>
          <p:nvPr/>
        </p:nvSpPr>
        <p:spPr>
          <a:xfrm>
            <a:off x="9033510" y="1360805"/>
            <a:ext cx="2740025"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has 2 buttons to choose between slides that a user wants to go, however will also automatically change every so often so users will see something different as they watch.</a:t>
            </a:r>
            <a:endParaRPr lang="en-US">
              <a:solidFill>
                <a:schemeClr val="bg1"/>
              </a:solidFill>
              <a:latin typeface="FreeSans" panose="020B0504020202020204" charset="0"/>
              <a:cs typeface="FreeSans" panose="020B0504020202020204" charset="0"/>
            </a:endParaRPr>
          </a:p>
        </p:txBody>
      </p:sp>
      <p:sp>
        <p:nvSpPr>
          <p:cNvPr id="14" name="Text Box 13"/>
          <p:cNvSpPr txBox="1"/>
          <p:nvPr/>
        </p:nvSpPr>
        <p:spPr>
          <a:xfrm>
            <a:off x="2969895" y="5137150"/>
            <a:ext cx="6341745" cy="64516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 slider will show the image given however also create a blurred version of itself behind it to give a nicer effect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Main Content</a:t>
            </a:r>
            <a:endParaRPr lang="en-US" sz="540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rcRect t="35750" b="7519"/>
          <a:stretch>
            <a:fillRect/>
          </a:stretch>
        </p:blipFill>
        <p:spPr>
          <a:xfrm>
            <a:off x="3688715" y="1483995"/>
            <a:ext cx="4813935" cy="3890645"/>
          </a:xfrm>
          <a:prstGeom prst="rect">
            <a:avLst/>
          </a:prstGeom>
        </p:spPr>
      </p:pic>
      <p:sp>
        <p:nvSpPr>
          <p:cNvPr id="5" name="Text Box 4"/>
          <p:cNvSpPr txBox="1"/>
          <p:nvPr/>
        </p:nvSpPr>
        <p:spPr>
          <a:xfrm>
            <a:off x="662940" y="1483995"/>
            <a:ext cx="2579370" cy="396938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In the main content of the home page some brief descriptions of what 1 STEP stands for / provides can be represented using some basic headings and a little bit of text.</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allows to simply reel in the target auidience and get the captivated while not overloading information</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949055" y="1483995"/>
            <a:ext cx="2621280" cy="369252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Next to text there can be images which can be changed just like the text using the content management page.</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images can provide a nice contrast to the text and can also be used to provide more information while not having a user read a lot of text.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Footer</a:t>
            </a:r>
            <a:endParaRPr lang="en-US" sz="5400">
              <a:solidFill>
                <a:srgbClr val="EBCED5"/>
              </a:solidFill>
              <a:latin typeface="FreeSans" panose="020B0504020202020204" charset="0"/>
              <a:cs typeface="FreeSans" panose="020B0504020202020204" charset="0"/>
            </a:endParaRPr>
          </a:p>
        </p:txBody>
      </p:sp>
      <p:pic>
        <p:nvPicPr>
          <p:cNvPr id="2" name="Picture 1" descr="home_wf "/>
          <p:cNvPicPr>
            <a:picLocks noChangeAspect="1"/>
          </p:cNvPicPr>
          <p:nvPr/>
        </p:nvPicPr>
        <p:blipFill>
          <a:blip r:embed="rId3"/>
          <a:srcRect t="92972"/>
          <a:stretch>
            <a:fillRect/>
          </a:stretch>
        </p:blipFill>
        <p:spPr>
          <a:xfrm>
            <a:off x="2256790" y="3040380"/>
            <a:ext cx="7769225" cy="777875"/>
          </a:xfrm>
          <a:prstGeom prst="rect">
            <a:avLst/>
          </a:prstGeom>
        </p:spPr>
      </p:pic>
      <p:sp>
        <p:nvSpPr>
          <p:cNvPr id="7" name="Text Box 6"/>
          <p:cNvSpPr txBox="1"/>
          <p:nvPr/>
        </p:nvSpPr>
        <p:spPr>
          <a:xfrm>
            <a:off x="1118870" y="1594485"/>
            <a:ext cx="9953625" cy="922020"/>
          </a:xfrm>
          <a:prstGeom prst="rect">
            <a:avLst/>
          </a:prstGeom>
          <a:noFill/>
        </p:spPr>
        <p:txBody>
          <a:bodyPr wrap="square" rtlCol="0">
            <a:spAutoFit/>
          </a:bodyPr>
          <a:p>
            <a:pPr algn="ctr"/>
            <a:r>
              <a:rPr lang="en-US">
                <a:solidFill>
                  <a:schemeClr val="bg1"/>
                </a:solidFill>
                <a:latin typeface="FreeSans" panose="020B0504020202020204" charset="0"/>
                <a:cs typeface="FreeSans" panose="020B0504020202020204" charset="0"/>
              </a:rPr>
              <a:t>This footer will be used for every page as it allows for consitency allowing every page to be consistent.</a:t>
            </a:r>
            <a:endParaRPr lang="en-US">
              <a:solidFill>
                <a:schemeClr val="bg1"/>
              </a:solidFill>
              <a:latin typeface="FreeSans" panose="020B0504020202020204" charset="0"/>
              <a:cs typeface="FreeSans" panose="020B0504020202020204" charset="0"/>
            </a:endParaRPr>
          </a:p>
          <a:p>
            <a:pPr algn="ctr"/>
            <a:r>
              <a:rPr lang="en-US">
                <a:solidFill>
                  <a:schemeClr val="bg1"/>
                </a:solidFill>
                <a:latin typeface="FreeSans" panose="020B0504020202020204" charset="0"/>
                <a:cs typeface="FreeSans" panose="020B0504020202020204" charset="0"/>
              </a:rPr>
              <a:t>This footer allows users to also find all social media links meaning they will also be on every page.</a:t>
            </a:r>
            <a:endParaRPr lang="en-US">
              <a:solidFill>
                <a:schemeClr val="bg1"/>
              </a:solidFill>
              <a:latin typeface="FreeSans" panose="020B0504020202020204" charset="0"/>
              <a:cs typeface="FreeSans" panose="020B0504020202020204" charset="0"/>
            </a:endParaRPr>
          </a:p>
        </p:txBody>
      </p:sp>
      <p:sp>
        <p:nvSpPr>
          <p:cNvPr id="8" name="Text Box 7"/>
          <p:cNvSpPr txBox="1"/>
          <p:nvPr/>
        </p:nvSpPr>
        <p:spPr>
          <a:xfrm>
            <a:off x="1124585" y="4261485"/>
            <a:ext cx="10139045" cy="922020"/>
          </a:xfrm>
          <a:prstGeom prst="rect">
            <a:avLst/>
          </a:prstGeom>
          <a:noFill/>
        </p:spPr>
        <p:txBody>
          <a:bodyPr wrap="square" rtlCol="0">
            <a:spAutoFit/>
          </a:bodyPr>
          <a:p>
            <a:pPr algn="ctr"/>
            <a:r>
              <a:rPr lang="en-US">
                <a:solidFill>
                  <a:schemeClr val="bg1"/>
                </a:solidFill>
                <a:latin typeface="FreeSans" panose="020B0504020202020204" charset="0"/>
                <a:cs typeface="FreeSans" panose="020B0504020202020204" charset="0"/>
              </a:rPr>
              <a:t>The footer also allows for a copyright to be added to the bottom of the page. This can be ammended in the content management page if it is needed to be changed or updated.</a:t>
            </a:r>
            <a:endParaRPr lang="en-US">
              <a:solidFill>
                <a:schemeClr val="bg1"/>
              </a:solidFill>
              <a:latin typeface="FreeSans" panose="020B0504020202020204" charset="0"/>
              <a:cs typeface="FreeSans" panose="020B0504020202020204" charset="0"/>
            </a:endParaRPr>
          </a:p>
          <a:p>
            <a:pPr algn="ctr"/>
            <a:r>
              <a:rPr lang="en-US">
                <a:solidFill>
                  <a:schemeClr val="bg1"/>
                </a:solidFill>
                <a:latin typeface="FreeSans" panose="020B0504020202020204" charset="0"/>
                <a:cs typeface="FreeSans" panose="020B0504020202020204" charset="0"/>
              </a:rPr>
              <a:t>Using the content management tool, social media links can aslo be added or removed.</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1 S T E P</a:t>
            </a:r>
            <a:endParaRPr lang="en-US" sz="8800">
              <a:solidFill>
                <a:srgbClr val="EBCED5"/>
              </a:solidFill>
              <a:latin typeface="FreeSans" panose="020B0504020202020204" charset="0"/>
              <a:cs typeface="FreeSans" panose="020B0504020202020204" charset="0"/>
            </a:endParaRPr>
          </a:p>
        </p:txBody>
      </p:sp>
      <p:sp>
        <p:nvSpPr>
          <p:cNvPr id="4" name="Text Box 3"/>
          <p:cNvSpPr txBox="1"/>
          <p:nvPr/>
        </p:nvSpPr>
        <p:spPr>
          <a:xfrm>
            <a:off x="457835" y="2250440"/>
            <a:ext cx="2921000" cy="460375"/>
          </a:xfrm>
          <a:prstGeom prst="rect">
            <a:avLst/>
          </a:prstGeom>
          <a:noFill/>
        </p:spPr>
        <p:txBody>
          <a:bodyPr wrap="square" rtlCol="0">
            <a:spAutoFit/>
          </a:bodyPr>
          <a:p>
            <a:r>
              <a:rPr lang="en-US" sz="2400">
                <a:solidFill>
                  <a:schemeClr val="bg1"/>
                </a:solidFill>
                <a:latin typeface="FreeSans" panose="020B0504020202020204" charset="0"/>
                <a:cs typeface="FreeSans" panose="020B0504020202020204" charset="0"/>
              </a:rPr>
              <a:t>By Lucy Gardener</a:t>
            </a:r>
            <a:endParaRPr lang="en-US" sz="2400">
              <a:solidFill>
                <a:schemeClr val="bg1"/>
              </a:solidFill>
              <a:latin typeface="FreeSans" panose="020B0504020202020204" charset="0"/>
              <a:cs typeface="FreeSans" panose="020B05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Home Page - Final look</a:t>
            </a:r>
            <a:endParaRPr lang="en-US" sz="5400">
              <a:solidFill>
                <a:srgbClr val="EBCED5"/>
              </a:solidFill>
              <a:latin typeface="FreeSans" panose="020B0504020202020204" charset="0"/>
              <a:cs typeface="FreeSans" panose="020B0504020202020204" charset="0"/>
            </a:endParaRPr>
          </a:p>
        </p:txBody>
      </p:sp>
      <p:pic>
        <p:nvPicPr>
          <p:cNvPr id="4" name="Picture 3" descr="home_wf "/>
          <p:cNvPicPr>
            <a:picLocks noChangeAspect="1"/>
          </p:cNvPicPr>
          <p:nvPr/>
        </p:nvPicPr>
        <p:blipFill>
          <a:blip r:embed="rId3"/>
          <a:stretch>
            <a:fillRect/>
          </a:stretch>
        </p:blipFill>
        <p:spPr>
          <a:xfrm>
            <a:off x="1474470" y="1167130"/>
            <a:ext cx="3156585" cy="4498340"/>
          </a:xfrm>
          <a:prstGeom prst="rect">
            <a:avLst/>
          </a:prstGeom>
        </p:spPr>
      </p:pic>
      <p:pic>
        <p:nvPicPr>
          <p:cNvPr id="5" name="Picture 4" descr="home"/>
          <p:cNvPicPr>
            <a:picLocks noChangeAspect="1"/>
          </p:cNvPicPr>
          <p:nvPr/>
        </p:nvPicPr>
        <p:blipFill>
          <a:blip r:embed="rId4"/>
          <a:stretch>
            <a:fillRect/>
          </a:stretch>
        </p:blipFill>
        <p:spPr>
          <a:xfrm>
            <a:off x="7641590" y="1159510"/>
            <a:ext cx="3075305" cy="450596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home_wf "/>
          <p:cNvPicPr>
            <a:picLocks noChangeAspect="1"/>
          </p:cNvPicPr>
          <p:nvPr/>
        </p:nvPicPr>
        <p:blipFill>
          <a:blip r:embed="rId3"/>
          <a:stretch>
            <a:fillRect/>
          </a:stretch>
        </p:blipFill>
        <p:spPr>
          <a:xfrm>
            <a:off x="4144645" y="300355"/>
            <a:ext cx="3992880" cy="5690235"/>
          </a:xfrm>
          <a:prstGeom prst="rect">
            <a:avLst/>
          </a:prstGeom>
        </p:spPr>
      </p:pic>
      <p:pic>
        <p:nvPicPr>
          <p:cNvPr id="2" name="Picture 1" descr="home"/>
          <p:cNvPicPr>
            <a:picLocks noChangeAspect="1"/>
          </p:cNvPicPr>
          <p:nvPr/>
        </p:nvPicPr>
        <p:blipFill>
          <a:blip r:embed="rId4"/>
          <a:stretch>
            <a:fillRect/>
          </a:stretch>
        </p:blipFill>
        <p:spPr>
          <a:xfrm>
            <a:off x="4144645" y="300355"/>
            <a:ext cx="3992245" cy="56902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Page - Load In view</a:t>
            </a:r>
            <a:endParaRPr lang="en-US" sz="540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rcRect b="67593"/>
          <a:stretch>
            <a:fillRect/>
          </a:stretch>
        </p:blipFill>
        <p:spPr>
          <a:xfrm>
            <a:off x="3903345" y="2317750"/>
            <a:ext cx="4475480" cy="2222500"/>
          </a:xfrm>
          <a:prstGeom prst="rect">
            <a:avLst/>
          </a:prstGeom>
        </p:spPr>
      </p:pic>
      <p:sp>
        <p:nvSpPr>
          <p:cNvPr id="5" name="Text Box 4"/>
          <p:cNvSpPr txBox="1"/>
          <p:nvPr/>
        </p:nvSpPr>
        <p:spPr>
          <a:xfrm>
            <a:off x="435610" y="2553335"/>
            <a:ext cx="3018790"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In the background at the </a:t>
            </a:r>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top of this page is an image to help increase the apperance of the page and show users more things that 1 STEP provide.</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827770" y="2552065"/>
            <a:ext cx="2985135"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There is a title and text on top of the image, this allows some text to be used to describe this page and introduce itself to more professional clients.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1930" y="151765"/>
            <a:ext cx="924877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Page - Main Content</a:t>
            </a:r>
            <a:endParaRPr lang="en-US" sz="5400">
              <a:solidFill>
                <a:srgbClr val="EBCED5"/>
              </a:solidFill>
              <a:latin typeface="FreeSans" panose="020B0504020202020204" charset="0"/>
              <a:cs typeface="FreeSans" panose="020B0504020202020204" charset="0"/>
            </a:endParaRPr>
          </a:p>
        </p:txBody>
      </p:sp>
      <p:pic>
        <p:nvPicPr>
          <p:cNvPr id="4" name="Picture 3" descr="classes_wf"/>
          <p:cNvPicPr>
            <a:picLocks noChangeAspect="1"/>
          </p:cNvPicPr>
          <p:nvPr/>
        </p:nvPicPr>
        <p:blipFill>
          <a:blip r:embed="rId3"/>
          <a:srcRect t="32426" b="7398"/>
          <a:stretch>
            <a:fillRect/>
          </a:stretch>
        </p:blipFill>
        <p:spPr>
          <a:xfrm>
            <a:off x="3858260" y="1365885"/>
            <a:ext cx="4475480" cy="4126865"/>
          </a:xfrm>
          <a:prstGeom prst="rect">
            <a:avLst/>
          </a:prstGeom>
        </p:spPr>
      </p:pic>
      <p:sp>
        <p:nvSpPr>
          <p:cNvPr id="8" name="Text Box 7"/>
          <p:cNvSpPr txBox="1"/>
          <p:nvPr/>
        </p:nvSpPr>
        <p:spPr>
          <a:xfrm>
            <a:off x="329565" y="1867535"/>
            <a:ext cx="3162300" cy="313817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On the front page the website will show the different services that 1 STEP provide such as: Renting of studios, ballet and abstract dancing.</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More can be added, removed or even ammended using the content management page as well as including images to help indicate what they are.</a:t>
            </a:r>
            <a:endParaRPr lang="en-US">
              <a:solidFill>
                <a:schemeClr val="bg1"/>
              </a:solidFill>
              <a:latin typeface="FreeSans" panose="020B0504020202020204" charset="0"/>
              <a:cs typeface="FreeSans" panose="020B0504020202020204" charset="0"/>
            </a:endParaRPr>
          </a:p>
        </p:txBody>
      </p:sp>
      <p:sp>
        <p:nvSpPr>
          <p:cNvPr id="9" name="Text Box 8"/>
          <p:cNvSpPr txBox="1"/>
          <p:nvPr/>
        </p:nvSpPr>
        <p:spPr>
          <a:xfrm>
            <a:off x="8793480" y="2560320"/>
            <a:ext cx="3162300" cy="175323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Booking will also be here on this page, a description will be shown for users to see which days can be booked as well as which tutor will be on that day and the times.</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474470" y="149225"/>
            <a:ext cx="924242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Classes - Final look</a:t>
            </a:r>
            <a:endParaRPr lang="en-US" sz="5400">
              <a:solidFill>
                <a:srgbClr val="EBCED5"/>
              </a:solidFill>
              <a:latin typeface="FreeSans" panose="020B0504020202020204" charset="0"/>
              <a:cs typeface="FreeSans" panose="020B0504020202020204" charset="0"/>
            </a:endParaRPr>
          </a:p>
        </p:txBody>
      </p:sp>
      <p:pic>
        <p:nvPicPr>
          <p:cNvPr id="2" name="Picture 1" descr="classes_wf"/>
          <p:cNvPicPr>
            <a:picLocks noChangeAspect="1"/>
          </p:cNvPicPr>
          <p:nvPr/>
        </p:nvPicPr>
        <p:blipFill>
          <a:blip r:embed="rId3"/>
          <a:stretch>
            <a:fillRect/>
          </a:stretch>
        </p:blipFill>
        <p:spPr>
          <a:xfrm>
            <a:off x="1474470" y="1113790"/>
            <a:ext cx="3003550" cy="4604385"/>
          </a:xfrm>
          <a:prstGeom prst="rect">
            <a:avLst/>
          </a:prstGeom>
        </p:spPr>
      </p:pic>
      <p:pic>
        <p:nvPicPr>
          <p:cNvPr id="6" name="Picture 5" descr="classes"/>
          <p:cNvPicPr>
            <a:picLocks noChangeAspect="1"/>
          </p:cNvPicPr>
          <p:nvPr/>
        </p:nvPicPr>
        <p:blipFill>
          <a:blip r:embed="rId4"/>
          <a:stretch>
            <a:fillRect/>
          </a:stretch>
        </p:blipFill>
        <p:spPr>
          <a:xfrm>
            <a:off x="7719695" y="1112520"/>
            <a:ext cx="2997200" cy="460692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4" name="Picture 3" descr="classes_wf"/>
          <p:cNvPicPr>
            <a:picLocks noChangeAspect="1"/>
          </p:cNvPicPr>
          <p:nvPr/>
        </p:nvPicPr>
        <p:blipFill>
          <a:blip r:embed="rId3"/>
          <a:stretch>
            <a:fillRect/>
          </a:stretch>
        </p:blipFill>
        <p:spPr>
          <a:xfrm>
            <a:off x="4290695" y="594995"/>
            <a:ext cx="3700780" cy="5671820"/>
          </a:xfrm>
          <a:prstGeom prst="rect">
            <a:avLst/>
          </a:prstGeom>
        </p:spPr>
      </p:pic>
      <p:pic>
        <p:nvPicPr>
          <p:cNvPr id="5" name="Picture 4" descr="classes"/>
          <p:cNvPicPr>
            <a:picLocks noChangeAspect="1"/>
          </p:cNvPicPr>
          <p:nvPr/>
        </p:nvPicPr>
        <p:blipFill>
          <a:blip r:embed="rId4"/>
          <a:stretch>
            <a:fillRect/>
          </a:stretch>
        </p:blipFill>
        <p:spPr>
          <a:xfrm>
            <a:off x="4290695" y="594995"/>
            <a:ext cx="3700780" cy="56667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Contact Us Page - Main Content</a:t>
            </a:r>
            <a:endParaRPr lang="en-US" sz="5400">
              <a:solidFill>
                <a:srgbClr val="EBCED5"/>
              </a:solidFill>
              <a:latin typeface="FreeSans" panose="020B0504020202020204" charset="0"/>
              <a:cs typeface="FreeSans" panose="020B0504020202020204" charset="0"/>
            </a:endParaRPr>
          </a:p>
        </p:txBody>
      </p:sp>
      <p:pic>
        <p:nvPicPr>
          <p:cNvPr id="2" name="Picture 1" descr="contact_us_wf"/>
          <p:cNvPicPr>
            <a:picLocks noChangeAspect="1"/>
          </p:cNvPicPr>
          <p:nvPr/>
        </p:nvPicPr>
        <p:blipFill>
          <a:blip r:embed="rId3"/>
          <a:srcRect t="7889" b="9870"/>
          <a:stretch>
            <a:fillRect/>
          </a:stretch>
        </p:blipFill>
        <p:spPr>
          <a:xfrm>
            <a:off x="3938270" y="1947545"/>
            <a:ext cx="4315460" cy="2963545"/>
          </a:xfrm>
          <a:prstGeom prst="rect">
            <a:avLst/>
          </a:prstGeom>
        </p:spPr>
      </p:pic>
      <p:sp>
        <p:nvSpPr>
          <p:cNvPr id="4" name="Text Box 3"/>
          <p:cNvSpPr txBox="1"/>
          <p:nvPr/>
        </p:nvSpPr>
        <p:spPr>
          <a:xfrm>
            <a:off x="329565" y="2262505"/>
            <a:ext cx="3247390" cy="230695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On the Contact page the first section to see is the information that people can use to contact 1 STEP, there is a number, email and the address, this makes it easy for someone to find how to contact them.</a:t>
            </a:r>
            <a:endParaRPr lang="en-US">
              <a:solidFill>
                <a:schemeClr val="bg1"/>
              </a:solidFill>
              <a:latin typeface="FreeSans" panose="020B0504020202020204" charset="0"/>
              <a:cs typeface="FreeSans" panose="020B0504020202020204" charset="0"/>
            </a:endParaRPr>
          </a:p>
        </p:txBody>
      </p:sp>
      <p:sp>
        <p:nvSpPr>
          <p:cNvPr id="6" name="Text Box 5"/>
          <p:cNvSpPr txBox="1"/>
          <p:nvPr/>
        </p:nvSpPr>
        <p:spPr>
          <a:xfrm>
            <a:off x="8615045" y="1985645"/>
            <a:ext cx="3247390" cy="286131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As well as the contact information there is also a contact form which a user can use as well as a google map which is embedded which means users can see the location and use it to get directions to 1 STEP or save the location on their google account.</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1730" y="149225"/>
            <a:ext cx="999871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Contact Us Page - Final Look</a:t>
            </a:r>
            <a:endParaRPr lang="en-US" sz="5400">
              <a:solidFill>
                <a:srgbClr val="EBCED5"/>
              </a:solidFill>
              <a:latin typeface="FreeSans" panose="020B0504020202020204" charset="0"/>
              <a:cs typeface="FreeSans" panose="020B0504020202020204" charset="0"/>
            </a:endParaRPr>
          </a:p>
        </p:txBody>
      </p:sp>
      <p:pic>
        <p:nvPicPr>
          <p:cNvPr id="5" name="Picture 4" descr="contact_us_wf"/>
          <p:cNvPicPr>
            <a:picLocks noChangeAspect="1"/>
          </p:cNvPicPr>
          <p:nvPr/>
        </p:nvPicPr>
        <p:blipFill>
          <a:blip r:embed="rId3"/>
          <a:stretch>
            <a:fillRect/>
          </a:stretch>
        </p:blipFill>
        <p:spPr>
          <a:xfrm>
            <a:off x="1141730" y="1598930"/>
            <a:ext cx="4351655" cy="3633470"/>
          </a:xfrm>
          <a:prstGeom prst="rect">
            <a:avLst/>
          </a:prstGeom>
        </p:spPr>
      </p:pic>
      <p:pic>
        <p:nvPicPr>
          <p:cNvPr id="7" name="Picture 6" descr="contact_us"/>
          <p:cNvPicPr>
            <a:picLocks noChangeAspect="1"/>
          </p:cNvPicPr>
          <p:nvPr/>
        </p:nvPicPr>
        <p:blipFill>
          <a:blip r:embed="rId4"/>
          <a:stretch>
            <a:fillRect/>
          </a:stretch>
        </p:blipFill>
        <p:spPr>
          <a:xfrm>
            <a:off x="6788150" y="1612265"/>
            <a:ext cx="4352290" cy="363410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pic>
        <p:nvPicPr>
          <p:cNvPr id="2" name="Picture 1" descr="contact_us_wf"/>
          <p:cNvPicPr>
            <a:picLocks noChangeAspect="1"/>
          </p:cNvPicPr>
          <p:nvPr/>
        </p:nvPicPr>
        <p:blipFill>
          <a:blip r:embed="rId3"/>
          <a:stretch>
            <a:fillRect/>
          </a:stretch>
        </p:blipFill>
        <p:spPr>
          <a:xfrm>
            <a:off x="3416300" y="1154430"/>
            <a:ext cx="5448935" cy="4549775"/>
          </a:xfrm>
          <a:prstGeom prst="rect">
            <a:avLst/>
          </a:prstGeom>
        </p:spPr>
      </p:pic>
      <p:pic>
        <p:nvPicPr>
          <p:cNvPr id="4" name="Picture 3" descr="contact_us"/>
          <p:cNvPicPr>
            <a:picLocks noChangeAspect="1"/>
          </p:cNvPicPr>
          <p:nvPr/>
        </p:nvPicPr>
        <p:blipFill>
          <a:blip r:embed="rId4"/>
          <a:stretch>
            <a:fillRect/>
          </a:stretch>
        </p:blipFill>
        <p:spPr>
          <a:xfrm>
            <a:off x="3416300" y="1154430"/>
            <a:ext cx="5482590" cy="45777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Navbar</a:t>
            </a:r>
            <a:endParaRPr lang="en-US" sz="5400">
              <a:solidFill>
                <a:srgbClr val="EBCED5"/>
              </a:solidFill>
              <a:latin typeface="FreeSans" panose="020B0504020202020204" charset="0"/>
              <a:cs typeface="FreeSans" panose="020B0504020202020204" charset="0"/>
            </a:endParaRPr>
          </a:p>
        </p:txBody>
      </p:sp>
      <p:pic>
        <p:nvPicPr>
          <p:cNvPr id="2" name="Picture 1" descr="navbar_mobile"/>
          <p:cNvPicPr>
            <a:picLocks noChangeAspect="1"/>
          </p:cNvPicPr>
          <p:nvPr/>
        </p:nvPicPr>
        <p:blipFill>
          <a:blip r:embed="rId3"/>
          <a:stretch>
            <a:fillRect/>
          </a:stretch>
        </p:blipFill>
        <p:spPr>
          <a:xfrm>
            <a:off x="1604645" y="1835150"/>
            <a:ext cx="8982075" cy="733425"/>
          </a:xfrm>
          <a:prstGeom prst="rect">
            <a:avLst/>
          </a:prstGeom>
        </p:spPr>
      </p:pic>
      <p:sp>
        <p:nvSpPr>
          <p:cNvPr id="5" name="Text Box 4"/>
          <p:cNvSpPr txBox="1"/>
          <p:nvPr/>
        </p:nvSpPr>
        <p:spPr>
          <a:xfrm>
            <a:off x="1779270" y="3332480"/>
            <a:ext cx="8634095" cy="119888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going to a mobile device, or a device with a smaller width the navbar will shrink getting rid of the navigation tabs and change it into a hamburger menu.</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This allows mobile devices to access it easier and be able to be more accessible. </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Contents</a:t>
            </a:r>
            <a:endParaRPr lang="en-US" sz="5400">
              <a:solidFill>
                <a:srgbClr val="EBCED5"/>
              </a:solidFill>
              <a:latin typeface="FreeSans" panose="020B0504020202020204" charset="0"/>
              <a:cs typeface="FreeSans" panose="020B0504020202020204" charset="0"/>
            </a:endParaRPr>
          </a:p>
        </p:txBody>
      </p:sp>
      <p:sp>
        <p:nvSpPr>
          <p:cNvPr id="2" name="Text Box 1"/>
          <p:cNvSpPr txBox="1"/>
          <p:nvPr/>
        </p:nvSpPr>
        <p:spPr>
          <a:xfrm>
            <a:off x="905510" y="1694815"/>
            <a:ext cx="4996180" cy="3476625"/>
          </a:xfrm>
          <a:prstGeom prst="rect">
            <a:avLst/>
          </a:prstGeom>
          <a:noFill/>
        </p:spPr>
        <p:txBody>
          <a:bodyPr wrap="square" rtlCol="0">
            <a:spAutoFit/>
          </a:bodyPr>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Project Proposal</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Target Audience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Client Demands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Mood Boards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Website Hierarchy</a:t>
            </a:r>
            <a:endParaRPr lang="en-US" sz="2000">
              <a:solidFill>
                <a:schemeClr val="bg1"/>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sym typeface="+mn-ea"/>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Technical Considerations</a:t>
            </a:r>
            <a:endParaRPr lang="en-US" sz="2000">
              <a:solidFill>
                <a:srgbClr val="EBCED5"/>
              </a:solidFill>
              <a:latin typeface="FreeSans" panose="020B0504020202020204" charset="0"/>
              <a:cs typeface="FreeSans" panose="020B0504020202020204" charset="0"/>
              <a:sym typeface="+mn-ea"/>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Dynamic vs Static Sites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Accessibility</a:t>
            </a:r>
            <a:endParaRPr lang="en-US" sz="2000">
              <a:solidFill>
                <a:schemeClr val="bg1"/>
              </a:solidFill>
              <a:latin typeface="FreeSans" panose="020B0504020202020204" charset="0"/>
              <a:cs typeface="FreeSans" panose="020B0504020202020204" charset="0"/>
              <a:sym typeface="+mn-ea"/>
            </a:endParaRPr>
          </a:p>
          <a:p>
            <a:pPr marL="1200150" lvl="2"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Ways to Implement Accessibility</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Search Engine Optimisation</a:t>
            </a:r>
            <a:endParaRPr lang="en-US" sz="2000">
              <a:solidFill>
                <a:schemeClr val="bg1"/>
              </a:solidFill>
              <a:latin typeface="FreeSans" panose="020B0504020202020204" charset="0"/>
              <a:cs typeface="FreeSans" panose="020B0504020202020204" charset="0"/>
            </a:endParaRPr>
          </a:p>
        </p:txBody>
      </p:sp>
      <p:cxnSp>
        <p:nvCxnSpPr>
          <p:cNvPr id="4" name="Straight Connector 3"/>
          <p:cNvCxnSpPr/>
          <p:nvPr/>
        </p:nvCxnSpPr>
        <p:spPr>
          <a:xfrm flipH="1">
            <a:off x="6072505" y="1143000"/>
            <a:ext cx="46355" cy="4872990"/>
          </a:xfrm>
          <a:prstGeom prst="line">
            <a:avLst/>
          </a:prstGeom>
          <a:ln w="38100">
            <a:solidFill>
              <a:srgbClr val="EBCED5"/>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289675" y="1071245"/>
            <a:ext cx="4506595" cy="5015865"/>
          </a:xfrm>
          <a:prstGeom prst="rect">
            <a:avLst/>
          </a:prstGeom>
          <a:noFill/>
        </p:spPr>
        <p:txBody>
          <a:bodyPr wrap="square" rtlCol="0">
            <a:spAutoFit/>
          </a:bodyPr>
          <a:p>
            <a:pPr marL="285750" indent="-285750">
              <a:buFont typeface="Arial" panose="02080604020202020204" pitchFamily="34" charset="0"/>
              <a:buChar char="•"/>
            </a:pPr>
            <a:r>
              <a:rPr lang="en-US" sz="2000">
                <a:solidFill>
                  <a:srgbClr val="EBCED5"/>
                </a:solidFill>
                <a:latin typeface="FreeSans" panose="020B0504020202020204" charset="0"/>
                <a:cs typeface="FreeSans" panose="020B0504020202020204" charset="0"/>
                <a:sym typeface="+mn-ea"/>
              </a:rPr>
              <a:t>Proposed Designs</a:t>
            </a:r>
            <a:endParaRPr lang="en-US" sz="2000">
              <a:solidFill>
                <a:srgbClr val="EBCED5"/>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Home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Classes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Contact Us Page</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Mobile Pages</a:t>
            </a:r>
            <a:endParaRPr lang="en-US" sz="2000">
              <a:solidFill>
                <a:schemeClr val="bg1"/>
              </a:solidFill>
              <a:latin typeface="FreeSans" panose="020B0504020202020204" charset="0"/>
              <a:cs typeface="FreeSans" panose="020B0504020202020204" charset="0"/>
            </a:endParaRPr>
          </a:p>
          <a:p>
            <a:pPr marL="742950" lvl="1"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sym typeface="+mn-ea"/>
              </a:rPr>
              <a:t>Content Management System/Admin Controls</a:t>
            </a:r>
            <a:endParaRPr lang="en-US" sz="2000">
              <a:solidFill>
                <a:schemeClr val="bg1"/>
              </a:solidFill>
              <a:latin typeface="FreeSans" panose="020B0504020202020204" charset="0"/>
              <a:cs typeface="FreeSans" panose="020B0504020202020204" charset="0"/>
              <a:sym typeface="+mn-ea"/>
            </a:endParaRPr>
          </a:p>
          <a:p>
            <a:pPr lvl="1" indent="0">
              <a:buFont typeface="Arial" panose="02080604020202020204" pitchFamily="34" charset="0"/>
              <a:buNone/>
            </a:pPr>
            <a:endParaRPr lang="en-US" sz="2000">
              <a:solidFill>
                <a:schemeClr val="bg1"/>
              </a:solidFill>
              <a:latin typeface="FreeSans" panose="020B0504020202020204" charset="0"/>
              <a:cs typeface="FreeSans" panose="020B0504020202020204" charset="0"/>
              <a:sym typeface="+mn-ea"/>
            </a:endParaRPr>
          </a:p>
          <a:p>
            <a:pPr marL="285750" lvl="0" indent="-285750">
              <a:buFont typeface="Arial" panose="02080604020202020204" pitchFamily="34" charset="0"/>
              <a:buChar char="•"/>
            </a:pP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Technical</a:t>
            </a:r>
            <a:r>
              <a:rPr lang="en-US" sz="2000">
                <a:solidFill>
                  <a:schemeClr val="bg1"/>
                </a:solidFill>
                <a:latin typeface="FreeSans" panose="020B0504020202020204" charset="0"/>
                <a:cs typeface="FreeSans" panose="020B0504020202020204" charset="0"/>
              </a:rPr>
              <a:t> </a:t>
            </a:r>
            <a:r>
              <a:rPr lang="en-US" sz="2000">
                <a:solidFill>
                  <a:srgbClr val="EBCED5"/>
                </a:solidFill>
                <a:latin typeface="FreeSans" panose="020B0504020202020204" charset="0"/>
                <a:cs typeface="FreeSans" panose="020B0504020202020204" charset="0"/>
              </a:rPr>
              <a:t>Details</a:t>
            </a:r>
            <a:endParaRPr lang="en-US" sz="2000">
              <a:solidFill>
                <a:srgbClr val="EBCED5"/>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Legal requirements</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Pricing</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r>
              <a:rPr lang="en-US" sz="2000">
                <a:solidFill>
                  <a:schemeClr val="bg1"/>
                </a:solidFill>
                <a:latin typeface="FreeSans" panose="020B0504020202020204" charset="0"/>
                <a:cs typeface="FreeSans" panose="020B0504020202020204" charset="0"/>
              </a:rPr>
              <a:t>Timeframe for website</a:t>
            </a:r>
            <a:endParaRPr lang="en-US" sz="2000">
              <a:solidFill>
                <a:schemeClr val="bg1"/>
              </a:solidFill>
              <a:latin typeface="FreeSans" panose="020B0504020202020204" charset="0"/>
              <a:cs typeface="FreeSans" panose="020B0504020202020204" charset="0"/>
            </a:endParaRPr>
          </a:p>
          <a:p>
            <a:pPr marL="742950" lvl="1" indent="-285750" algn="l">
              <a:buFont typeface="Arial" panose="02080604020202020204" pitchFamily="34" charset="0"/>
              <a:buChar char="•"/>
            </a:pPr>
            <a:endParaRPr lang="en-US" sz="2000">
              <a:solidFill>
                <a:schemeClr val="bg1"/>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Questions</a:t>
            </a: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endParaRPr lang="en-US" sz="2000">
              <a:solidFill>
                <a:srgbClr val="EBCED5"/>
              </a:solidFill>
              <a:latin typeface="FreeSans" panose="020B0504020202020204" charset="0"/>
              <a:cs typeface="FreeSans" panose="020B0504020202020204" charset="0"/>
            </a:endParaRPr>
          </a:p>
          <a:p>
            <a:pPr marL="285750" indent="-285750" algn="l">
              <a:buFont typeface="Arial" panose="02080604020202020204" pitchFamily="34" charset="0"/>
              <a:buChar char="•"/>
            </a:pPr>
            <a:r>
              <a:rPr lang="en-US" sz="2000">
                <a:solidFill>
                  <a:srgbClr val="EBCED5"/>
                </a:solidFill>
                <a:latin typeface="FreeSans" panose="020B0504020202020204" charset="0"/>
                <a:cs typeface="FreeSans" panose="020B0504020202020204" charset="0"/>
              </a:rPr>
              <a:t>Refrences</a:t>
            </a:r>
            <a:endParaRPr lang="en-US" sz="20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332355" y="149225"/>
            <a:ext cx="75266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Navbar</a:t>
            </a:r>
            <a:endParaRPr lang="en-US" sz="5400">
              <a:solidFill>
                <a:srgbClr val="EBCED5"/>
              </a:solidFill>
              <a:latin typeface="FreeSans" panose="020B0504020202020204" charset="0"/>
              <a:cs typeface="FreeSans" panose="020B0504020202020204" charset="0"/>
            </a:endParaRPr>
          </a:p>
        </p:txBody>
      </p:sp>
      <p:pic>
        <p:nvPicPr>
          <p:cNvPr id="4" name="Picture 3" descr="full_nav_mobile"/>
          <p:cNvPicPr>
            <a:picLocks noChangeAspect="1"/>
          </p:cNvPicPr>
          <p:nvPr/>
        </p:nvPicPr>
        <p:blipFill>
          <a:blip r:embed="rId3"/>
          <a:stretch>
            <a:fillRect/>
          </a:stretch>
        </p:blipFill>
        <p:spPr>
          <a:xfrm>
            <a:off x="4636135" y="1329690"/>
            <a:ext cx="2920365" cy="4197985"/>
          </a:xfrm>
          <a:prstGeom prst="rect">
            <a:avLst/>
          </a:prstGeom>
        </p:spPr>
      </p:pic>
      <p:sp>
        <p:nvSpPr>
          <p:cNvPr id="5" name="Text Box 4"/>
          <p:cNvSpPr txBox="1"/>
          <p:nvPr/>
        </p:nvSpPr>
        <p:spPr>
          <a:xfrm>
            <a:off x="8058150" y="2691130"/>
            <a:ext cx="3678555" cy="1476375"/>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the hamburger menu is opened the hamburger menu will turn into an X which if pressed again will then close the hamburger menu.</a:t>
            </a:r>
            <a:endParaRPr lang="en-US">
              <a:solidFill>
                <a:schemeClr val="bg1"/>
              </a:solidFill>
              <a:latin typeface="FreeSans" panose="020B0504020202020204" charset="0"/>
              <a:cs typeface="FreeSans" panose="020B0504020202020204" charset="0"/>
            </a:endParaRPr>
          </a:p>
        </p:txBody>
      </p:sp>
      <p:sp>
        <p:nvSpPr>
          <p:cNvPr id="7" name="Text Box 6"/>
          <p:cNvSpPr txBox="1"/>
          <p:nvPr/>
        </p:nvSpPr>
        <p:spPr>
          <a:xfrm>
            <a:off x="455930" y="1847215"/>
            <a:ext cx="3678555" cy="313817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When pressing the hamburger menu it will open the menu which is a full page screen that goes on top of the page with an animation scrolling in from the top and blurs the background </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The text on the menu when touched or hovered over adds the ballet pink colour as a background and turns the text black.</a:t>
            </a:r>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144905" y="149225"/>
            <a:ext cx="990155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Home - Slider</a:t>
            </a:r>
            <a:endParaRPr lang="en-US" sz="5400">
              <a:solidFill>
                <a:srgbClr val="EBCED5"/>
              </a:solidFill>
              <a:latin typeface="FreeSans" panose="020B0504020202020204" charset="0"/>
              <a:cs typeface="FreeSans" panose="020B0504020202020204" charset="0"/>
            </a:endParaRPr>
          </a:p>
        </p:txBody>
      </p:sp>
      <p:pic>
        <p:nvPicPr>
          <p:cNvPr id="6" name="Picture 5" descr="mobile_home"/>
          <p:cNvPicPr>
            <a:picLocks noChangeAspect="1"/>
          </p:cNvPicPr>
          <p:nvPr/>
        </p:nvPicPr>
        <p:blipFill>
          <a:blip r:embed="rId3"/>
          <a:srcRect b="72741"/>
          <a:stretch>
            <a:fillRect/>
          </a:stretch>
        </p:blipFill>
        <p:spPr>
          <a:xfrm>
            <a:off x="4754245" y="1495425"/>
            <a:ext cx="2682875" cy="386778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73710" y="149225"/>
            <a:ext cx="11243945"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Home - Main Content</a:t>
            </a:r>
            <a:endParaRPr lang="en-US" sz="5400">
              <a:solidFill>
                <a:srgbClr val="EBCED5"/>
              </a:solidFill>
              <a:latin typeface="FreeSans" panose="020B0504020202020204" charset="0"/>
              <a:cs typeface="FreeSans" panose="020B0504020202020204" charset="0"/>
            </a:endParaRPr>
          </a:p>
        </p:txBody>
      </p:sp>
      <p:pic>
        <p:nvPicPr>
          <p:cNvPr id="2" name="Picture 1" descr="mobile_home"/>
          <p:cNvPicPr>
            <a:picLocks noChangeAspect="1"/>
          </p:cNvPicPr>
          <p:nvPr/>
        </p:nvPicPr>
        <p:blipFill>
          <a:blip r:embed="rId3"/>
          <a:srcRect t="51167" b="5426"/>
          <a:stretch>
            <a:fillRect/>
          </a:stretch>
        </p:blipFill>
        <p:spPr>
          <a:xfrm>
            <a:off x="6209030" y="1738630"/>
            <a:ext cx="1634490" cy="3752215"/>
          </a:xfrm>
          <a:prstGeom prst="rect">
            <a:avLst/>
          </a:prstGeom>
        </p:spPr>
      </p:pic>
      <p:pic>
        <p:nvPicPr>
          <p:cNvPr id="4" name="Picture 3" descr="mobile_home"/>
          <p:cNvPicPr>
            <a:picLocks noChangeAspect="1"/>
          </p:cNvPicPr>
          <p:nvPr/>
        </p:nvPicPr>
        <p:blipFill>
          <a:blip r:embed="rId3"/>
          <a:srcRect t="28231" b="48463"/>
          <a:stretch>
            <a:fillRect/>
          </a:stretch>
        </p:blipFill>
        <p:spPr>
          <a:xfrm>
            <a:off x="4077970" y="2397125"/>
            <a:ext cx="1653540" cy="203835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226945" y="149225"/>
            <a:ext cx="773811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Classes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1986280" y="149225"/>
            <a:ext cx="821944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Mobile Pages - Contact Us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635" y="149225"/>
            <a:ext cx="12193270" cy="645160"/>
          </a:xfrm>
          <a:prstGeom prst="rect">
            <a:avLst/>
          </a:prstGeom>
          <a:noFill/>
        </p:spPr>
        <p:txBody>
          <a:bodyPr wrap="square" rtlCol="0">
            <a:spAutoFit/>
          </a:bodyPr>
          <a:p>
            <a:pPr lvl="1" indent="0" algn="ctr">
              <a:buFont typeface="Arial" panose="02080604020202020204" pitchFamily="34" charset="0"/>
              <a:buNone/>
            </a:pPr>
            <a:r>
              <a:rPr lang="en-US" sz="3600">
                <a:solidFill>
                  <a:srgbClr val="EBCED5"/>
                </a:solidFill>
                <a:latin typeface="FreeSans" panose="020B0504020202020204" charset="0"/>
                <a:cs typeface="FreeSans" panose="020B0504020202020204" charset="0"/>
                <a:sym typeface="+mn-ea"/>
              </a:rPr>
              <a:t>Content Management System/Admin Controls</a:t>
            </a:r>
            <a:endParaRPr lang="en-US" sz="3600">
              <a:solidFill>
                <a:srgbClr val="EBCED5"/>
              </a:solidFill>
              <a:latin typeface="FreeSans" panose="020B0504020202020204" charset="0"/>
              <a:cs typeface="FreeSans" panose="020B0504020202020204" charset="0"/>
              <a:sym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Technical</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Details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Legal Requirements</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Pricing</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0" y="149225"/>
            <a:ext cx="1219200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Timeframe for Website</a:t>
            </a:r>
            <a:endParaRPr lang="en-US" sz="5400">
              <a:solidFill>
                <a:srgbClr val="EBCED5"/>
              </a:solidFill>
              <a:latin typeface="FreeSans" panose="020B0504020202020204" charset="0"/>
              <a:cs typeface="FreeSans" panose="020B050402020202020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2799715"/>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Project</a:t>
            </a:r>
            <a:endParaRPr lang="en-US" sz="8800">
              <a:solidFill>
                <a:srgbClr val="EBCED5"/>
              </a:solidFill>
              <a:latin typeface="FreeSans" panose="020B0504020202020204" charset="0"/>
              <a:cs typeface="FreeSans" panose="020B0504020202020204" charset="0"/>
            </a:endParaRPr>
          </a:p>
          <a:p>
            <a:pPr algn="l">
              <a:lnSpc>
                <a:spcPct val="100000"/>
              </a:lnSpc>
            </a:pPr>
            <a:r>
              <a:rPr lang="en-US" sz="8800">
                <a:solidFill>
                  <a:srgbClr val="EBCED5"/>
                </a:solidFill>
                <a:latin typeface="FreeSans" panose="020B0504020202020204" charset="0"/>
                <a:cs typeface="FreeSans" panose="020B0504020202020204" charset="0"/>
              </a:rPr>
              <a:t>Proposal</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Questions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7860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57835" y="916940"/>
            <a:ext cx="6943090" cy="1445260"/>
          </a:xfrm>
          <a:prstGeom prst="rect">
            <a:avLst/>
          </a:prstGeom>
          <a:noFill/>
        </p:spPr>
        <p:txBody>
          <a:bodyPr wrap="square" rtlCol="0">
            <a:spAutoFit/>
          </a:bodyPr>
          <a:p>
            <a:pPr algn="l">
              <a:lnSpc>
                <a:spcPct val="100000"/>
              </a:lnSpc>
            </a:pPr>
            <a:r>
              <a:rPr lang="en-US" sz="8800">
                <a:solidFill>
                  <a:srgbClr val="EBCED5"/>
                </a:solidFill>
                <a:latin typeface="FreeSans" panose="020B0504020202020204" charset="0"/>
                <a:cs typeface="FreeSans" panose="020B0504020202020204" charset="0"/>
              </a:rPr>
              <a:t>Refrences</a:t>
            </a:r>
            <a:endParaRPr lang="en-US" sz="8800">
              <a:solidFill>
                <a:srgbClr val="EBCED5"/>
              </a:solidFill>
              <a:latin typeface="FreeSans" panose="020B0504020202020204" charset="0"/>
              <a:cs typeface="FreeSans" panose="020B050402020202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2" name="Text Box 1"/>
          <p:cNvSpPr txBox="1"/>
          <p:nvPr/>
        </p:nvSpPr>
        <p:spPr>
          <a:xfrm>
            <a:off x="337820" y="515620"/>
            <a:ext cx="11525885" cy="3415030"/>
          </a:xfrm>
          <a:prstGeom prst="rect">
            <a:avLst/>
          </a:prstGeom>
          <a:noFill/>
        </p:spPr>
        <p:txBody>
          <a:bodyPr wrap="square" rtlCol="0">
            <a:spAutoFit/>
          </a:bodyPr>
          <a:p>
            <a:r>
              <a:rPr lang="en-US">
                <a:solidFill>
                  <a:schemeClr val="bg1"/>
                </a:solidFill>
                <a:latin typeface="FreeSans" panose="020B0504020202020204" charset="0"/>
                <a:cs typeface="FreeSans" panose="020B0504020202020204" charset="0"/>
              </a:rPr>
              <a:t>O’Reilly, T. (2007) What is Web 2.0: Design Patterns and Business Models for the Next Generation of Software [online].  SSRN: O'Reilly Media, Inc. [Accessed 18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Rutter, R. et al. (2006) Web accessibility web standards and regulatory compliance. Berkeley, CA: Apress. [Accessed 18 11 2022]. </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r>
              <a:rPr lang="en-US">
                <a:solidFill>
                  <a:schemeClr val="bg1"/>
                </a:solidFill>
                <a:latin typeface="FreeSans" panose="020B0504020202020204" charset="0"/>
                <a:cs typeface="FreeSans" panose="020B0504020202020204" charset="0"/>
              </a:rPr>
              <a:t> Tools and Techniques (2017) w3.org [online]. 15 May. Available from: https://www.w3.org/WAI/people-use-web/tools-techniques [Accessed 20 11 2022].</a:t>
            </a:r>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a:p>
            <a:endParaRPr lang="en-US">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indent="0" algn="ctr">
              <a:buFont typeface="Arial" panose="02080604020202020204" pitchFamily="34" charset="0"/>
              <a:buNone/>
            </a:pPr>
            <a:r>
              <a:rPr lang="en-US" sz="5400">
                <a:solidFill>
                  <a:srgbClr val="EBCED5"/>
                </a:solidFill>
                <a:latin typeface="FreeSans" panose="020B0504020202020204" charset="0"/>
                <a:cs typeface="FreeSans" panose="020B0504020202020204" charset="0"/>
                <a:sym typeface="+mn-ea"/>
              </a:rPr>
              <a:t>Target Audience</a:t>
            </a:r>
            <a:endParaRPr lang="en-US" sz="5400">
              <a:solidFill>
                <a:srgbClr val="EBCED5"/>
              </a:solidFill>
              <a:latin typeface="FreeSans" panose="020B0504020202020204" charset="0"/>
              <a:cs typeface="FreeSans" panose="020B0504020202020204" charset="0"/>
              <a:sym typeface="+mn-ea"/>
            </a:endParaRPr>
          </a:p>
        </p:txBody>
      </p:sp>
      <p:sp>
        <p:nvSpPr>
          <p:cNvPr id="2" name="Text Box 1"/>
          <p:cNvSpPr txBox="1"/>
          <p:nvPr/>
        </p:nvSpPr>
        <p:spPr>
          <a:xfrm>
            <a:off x="492125" y="1194435"/>
            <a:ext cx="11297920" cy="4154170"/>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1 STEP are a premium contemporary dance studio offering a tuition and training in traditional ballet and abstract dance.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1 STEP offers daily classes, as well as owning a dance studio that individuals and groups can also hire.</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Because of this most of the websites main visitors tend ot be professionals; guest shows and groups.</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algn="l"/>
            <a:r>
              <a:rPr lang="en-US" sz="2400">
                <a:solidFill>
                  <a:schemeClr val="bg1"/>
                </a:solidFill>
                <a:latin typeface="FreeSans" panose="020B0504020202020204" charset="0"/>
                <a:cs typeface="FreeSans" panose="020B0504020202020204" charset="0"/>
              </a:rPr>
              <a:t>The company do market themselves as a high-end brand, and provides leading facilities.</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Client Demands</a:t>
            </a:r>
            <a:endParaRPr lang="en-US" sz="5400">
              <a:solidFill>
                <a:srgbClr val="EBCED5"/>
              </a:solidFill>
              <a:latin typeface="FreeSans" panose="020B0504020202020204" charset="0"/>
              <a:cs typeface="FreeSans" panose="020B0504020202020204" charset="0"/>
            </a:endParaRPr>
          </a:p>
        </p:txBody>
      </p:sp>
      <p:sp>
        <p:nvSpPr>
          <p:cNvPr id="4" name="Text Box 3"/>
          <p:cNvSpPr txBox="1"/>
          <p:nvPr/>
        </p:nvSpPr>
        <p:spPr>
          <a:xfrm>
            <a:off x="447040" y="2280285"/>
            <a:ext cx="11297920" cy="2306955"/>
          </a:xfrm>
          <a:prstGeom prst="rect">
            <a:avLst/>
          </a:prstGeom>
          <a:noFill/>
        </p:spPr>
        <p:txBody>
          <a:bodyPr wrap="square" rtlCol="0">
            <a:spAutoFit/>
          </a:bodyPr>
          <a:p>
            <a:pPr algn="l"/>
            <a:r>
              <a:rPr lang="en-US" sz="2400">
                <a:solidFill>
                  <a:schemeClr val="bg1"/>
                </a:solidFill>
                <a:latin typeface="FreeSans" panose="020B0504020202020204" charset="0"/>
                <a:cs typeface="FreeSans" panose="020B0504020202020204" charset="0"/>
              </a:rPr>
              <a:t>As 1 STEP are a high-end premium contemporary dance studio, and they have professional clientelle they would like their site to:</a:t>
            </a:r>
            <a:endParaRPr lang="en-US" sz="2400">
              <a:solidFill>
                <a:schemeClr val="bg1"/>
              </a:solidFill>
              <a:latin typeface="FreeSans" panose="020B0504020202020204" charset="0"/>
              <a:cs typeface="FreeSans" panose="020B0504020202020204" charset="0"/>
            </a:endParaRPr>
          </a:p>
          <a:p>
            <a:pPr algn="l"/>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Be professional</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Include links to common social media</a:t>
            </a:r>
            <a:endParaRPr lang="en-US" sz="2400">
              <a:solidFill>
                <a:schemeClr val="bg1"/>
              </a:solidFill>
              <a:latin typeface="FreeSans" panose="020B0504020202020204" charset="0"/>
              <a:cs typeface="FreeSans" panose="020B0504020202020204" charset="0"/>
            </a:endParaRPr>
          </a:p>
          <a:p>
            <a:pPr marL="342900" indent="-342900" algn="l">
              <a:buFont typeface="Arial" panose="02080604020202020204" pitchFamily="34" charset="0"/>
              <a:buChar char="•"/>
            </a:pPr>
            <a:r>
              <a:rPr lang="en-US" sz="2400">
                <a:solidFill>
                  <a:schemeClr val="bg1"/>
                </a:solidFill>
                <a:latin typeface="FreeSans" panose="020B0504020202020204" charset="0"/>
                <a:cs typeface="FreeSans" panose="020B0504020202020204" charset="0"/>
              </a:rPr>
              <a:t>Must be responsive so it works on a lot of different devices  </a:t>
            </a:r>
            <a:endParaRPr lang="en-US" sz="2400">
              <a:solidFill>
                <a:schemeClr val="bg1"/>
              </a:solidFill>
              <a:latin typeface="FreeSans" panose="020B0504020202020204" charset="0"/>
              <a:cs typeface="FreeSans" panose="020B05040202020202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MoodBoards</a:t>
            </a:r>
            <a:endParaRPr lang="en-US" sz="5400">
              <a:solidFill>
                <a:srgbClr val="EBCED5"/>
              </a:solidFill>
              <a:latin typeface="FreeSans" panose="020B0504020202020204" charset="0"/>
              <a:cs typeface="FreeSans" panose="020B0504020202020204" charset="0"/>
            </a:endParaRPr>
          </a:p>
        </p:txBody>
      </p:sp>
      <p:pic>
        <p:nvPicPr>
          <p:cNvPr id="4" name="Picture 3" descr="1Step-design-v0_1"/>
          <p:cNvPicPr>
            <a:picLocks noChangeAspect="1"/>
          </p:cNvPicPr>
          <p:nvPr/>
        </p:nvPicPr>
        <p:blipFill>
          <a:blip r:embed="rId3"/>
          <a:stretch>
            <a:fillRect/>
          </a:stretch>
        </p:blipFill>
        <p:spPr>
          <a:xfrm>
            <a:off x="2298065" y="1141730"/>
            <a:ext cx="7686040" cy="4323715"/>
          </a:xfrm>
          <a:prstGeom prst="rect">
            <a:avLst/>
          </a:prstGeom>
          <a:ln>
            <a:noFill/>
          </a:ln>
          <a:effectLst>
            <a:outerShdw blurRad="50800" dist="38100" dir="2700000" algn="tl" rotWithShape="0">
              <a:schemeClr val="bg1">
                <a:alpha val="40000"/>
              </a:schemeClr>
            </a:outerShdw>
          </a:effectLst>
        </p:spPr>
      </p:pic>
      <p:pic>
        <p:nvPicPr>
          <p:cNvPr id="5" name="Picture 4" descr="1Step-design-v1_0"/>
          <p:cNvPicPr>
            <a:picLocks noChangeAspect="1"/>
          </p:cNvPicPr>
          <p:nvPr/>
        </p:nvPicPr>
        <p:blipFill>
          <a:blip r:embed="rId4"/>
          <a:stretch>
            <a:fillRect/>
          </a:stretch>
        </p:blipFill>
        <p:spPr>
          <a:xfrm>
            <a:off x="2298700" y="1141730"/>
            <a:ext cx="7685405" cy="4323080"/>
          </a:xfrm>
          <a:prstGeom prst="rect">
            <a:avLst/>
          </a:prstGeom>
          <a:effectLst>
            <a:outerShdw blurRad="50800" dist="38100" dir="2700000" algn="tl" rotWithShape="0">
              <a:schemeClr val="bg1">
                <a:alpha val="40000"/>
              </a:schemeClr>
            </a:outerShdw>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1"/>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2624455" y="149225"/>
            <a:ext cx="6943090" cy="922020"/>
          </a:xfrm>
          <a:prstGeom prst="rect">
            <a:avLst/>
          </a:prstGeom>
          <a:noFill/>
        </p:spPr>
        <p:txBody>
          <a:bodyPr wrap="square" rtlCol="0">
            <a:spAutoFit/>
          </a:bodyPr>
          <a:p>
            <a:pPr algn="ctr">
              <a:lnSpc>
                <a:spcPct val="100000"/>
              </a:lnSpc>
            </a:pPr>
            <a:r>
              <a:rPr lang="en-US" sz="5400">
                <a:solidFill>
                  <a:srgbClr val="EBCED5"/>
                </a:solidFill>
                <a:latin typeface="FreeSans" panose="020B0504020202020204" charset="0"/>
                <a:cs typeface="FreeSans" panose="020B0504020202020204" charset="0"/>
              </a:rPr>
              <a:t>Website Hiearchy</a:t>
            </a:r>
            <a:endParaRPr lang="en-US" sz="5400">
              <a:solidFill>
                <a:srgbClr val="EBCED5"/>
              </a:solidFill>
              <a:latin typeface="FreeSans" panose="020B0504020202020204" charset="0"/>
              <a:cs typeface="FreeSans" panose="020B0504020202020204" charset="0"/>
            </a:endParaRPr>
          </a:p>
        </p:txBody>
      </p:sp>
      <p:graphicFrame>
        <p:nvGraphicFramePr>
          <p:cNvPr id="2" name="Diagram 10"/>
          <p:cNvGraphicFramePr/>
          <p:nvPr/>
        </p:nvGraphicFramePr>
        <p:xfrm>
          <a:off x="2778443" y="2257743"/>
          <a:ext cx="6633845" cy="1971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Flowchart: Terminator 4"/>
          <p:cNvSpPr/>
          <p:nvPr/>
        </p:nvSpPr>
        <p:spPr>
          <a:xfrm rot="18540000">
            <a:off x="4451350" y="736600"/>
            <a:ext cx="5578475" cy="768985"/>
          </a:xfrm>
          <a:prstGeom prst="flowChartTerminator">
            <a:avLst/>
          </a:prstGeom>
          <a:solidFill>
            <a:srgbClr val="EBC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rot="18540000">
            <a:off x="5887498" y="-57677"/>
            <a:ext cx="8304458" cy="5076483"/>
          </a:xfrm>
          <a:custGeom>
            <a:avLst/>
            <a:gdLst>
              <a:gd name="il" fmla="*/ w 1018 21600"/>
              <a:gd name="ir" fmla="*/ w 20582 21600"/>
              <a:gd name="it" fmla="*/ h 3163 21600"/>
              <a:gd name="ib" fmla="*/ h 18437 21600"/>
            </a:gdLst>
            <a:ahLst/>
            <a:cxnLst>
              <a:cxn ang="3">
                <a:pos x="hc" y="t"/>
              </a:cxn>
              <a:cxn ang="cd2">
                <a:pos x="l" y="vc"/>
              </a:cxn>
              <a:cxn ang="cd4">
                <a:pos x="hc" y="b"/>
              </a:cxn>
              <a:cxn ang="0">
                <a:pos x="r" y="vc"/>
              </a:cxn>
            </a:cxnLst>
            <a:rect l="l" t="t" r="r" b="b"/>
            <a:pathLst>
              <a:path w="13078" h="7994">
                <a:moveTo>
                  <a:pt x="2125" y="0"/>
                </a:moveTo>
                <a:lnTo>
                  <a:pt x="10229" y="0"/>
                </a:lnTo>
                <a:cubicBezTo>
                  <a:pt x="11291" y="0"/>
                  <a:pt x="12152" y="387"/>
                  <a:pt x="12152" y="864"/>
                </a:cubicBezTo>
                <a:cubicBezTo>
                  <a:pt x="12152" y="1340"/>
                  <a:pt x="11291" y="1727"/>
                  <a:pt x="10229" y="1727"/>
                </a:cubicBezTo>
                <a:lnTo>
                  <a:pt x="2125" y="1727"/>
                </a:lnTo>
                <a:cubicBezTo>
                  <a:pt x="1063" y="1727"/>
                  <a:pt x="203" y="1340"/>
                  <a:pt x="203" y="864"/>
                </a:cubicBezTo>
                <a:cubicBezTo>
                  <a:pt x="203" y="387"/>
                  <a:pt x="1063" y="0"/>
                  <a:pt x="2125" y="0"/>
                </a:cubicBezTo>
                <a:close/>
                <a:moveTo>
                  <a:pt x="1944" y="1986"/>
                </a:moveTo>
                <a:lnTo>
                  <a:pt x="10140" y="1986"/>
                </a:lnTo>
                <a:cubicBezTo>
                  <a:pt x="11214" y="1986"/>
                  <a:pt x="12084" y="2415"/>
                  <a:pt x="12084" y="2944"/>
                </a:cubicBezTo>
                <a:cubicBezTo>
                  <a:pt x="12084" y="3472"/>
                  <a:pt x="11214" y="3901"/>
                  <a:pt x="10140" y="3901"/>
                </a:cubicBezTo>
                <a:lnTo>
                  <a:pt x="1944" y="3901"/>
                </a:lnTo>
                <a:cubicBezTo>
                  <a:pt x="870" y="3901"/>
                  <a:pt x="0" y="3472"/>
                  <a:pt x="0" y="2944"/>
                </a:cubicBezTo>
                <a:cubicBezTo>
                  <a:pt x="0" y="2415"/>
                  <a:pt x="870" y="1986"/>
                  <a:pt x="1944" y="1986"/>
                </a:cubicBezTo>
                <a:close/>
                <a:moveTo>
                  <a:pt x="2275" y="4270"/>
                </a:moveTo>
                <a:lnTo>
                  <a:pt x="10189" y="4270"/>
                </a:lnTo>
                <a:cubicBezTo>
                  <a:pt x="11226" y="4270"/>
                  <a:pt x="12066" y="4592"/>
                  <a:pt x="12066" y="4989"/>
                </a:cubicBezTo>
                <a:cubicBezTo>
                  <a:pt x="12066" y="5386"/>
                  <a:pt x="11226" y="5708"/>
                  <a:pt x="10189" y="5708"/>
                </a:cubicBezTo>
                <a:lnTo>
                  <a:pt x="2275" y="5708"/>
                </a:lnTo>
                <a:cubicBezTo>
                  <a:pt x="1238" y="5708"/>
                  <a:pt x="398" y="5386"/>
                  <a:pt x="398" y="4989"/>
                </a:cubicBezTo>
                <a:cubicBezTo>
                  <a:pt x="398" y="4592"/>
                  <a:pt x="1238" y="4270"/>
                  <a:pt x="2275" y="4270"/>
                </a:cubicBezTo>
                <a:close/>
                <a:moveTo>
                  <a:pt x="3287" y="6214"/>
                </a:moveTo>
                <a:lnTo>
                  <a:pt x="11201" y="6214"/>
                </a:lnTo>
                <a:cubicBezTo>
                  <a:pt x="12237" y="6214"/>
                  <a:pt x="13078" y="6613"/>
                  <a:pt x="13078" y="7104"/>
                </a:cubicBezTo>
                <a:cubicBezTo>
                  <a:pt x="13078" y="7596"/>
                  <a:pt x="12237" y="7994"/>
                  <a:pt x="11201" y="7994"/>
                </a:cubicBezTo>
                <a:lnTo>
                  <a:pt x="3287" y="7994"/>
                </a:lnTo>
                <a:cubicBezTo>
                  <a:pt x="2250" y="7994"/>
                  <a:pt x="1410" y="7596"/>
                  <a:pt x="1410" y="7104"/>
                </a:cubicBezTo>
                <a:cubicBezTo>
                  <a:pt x="1410" y="6613"/>
                  <a:pt x="2250" y="6214"/>
                  <a:pt x="3287" y="6214"/>
                </a:cubicBezTo>
                <a:close/>
              </a:path>
            </a:pathLst>
          </a:custGeom>
          <a:blipFill rotWithShape="1">
            <a:blip r:embed="rId1"/>
            <a:stretch>
              <a:fillRect r="1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ectangles 9"/>
          <p:cNvSpPr/>
          <p:nvPr/>
        </p:nvSpPr>
        <p:spPr>
          <a:xfrm>
            <a:off x="-8890" y="-26035"/>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rot="5400000">
            <a:off x="5954395" y="603631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3975" y="6682740"/>
            <a:ext cx="12299950" cy="175260"/>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Picture 15" descr="one-step-logo"/>
          <p:cNvPicPr>
            <a:picLocks noChangeAspect="1"/>
          </p:cNvPicPr>
          <p:nvPr/>
        </p:nvPicPr>
        <p:blipFill>
          <a:blip r:embed="rId2"/>
          <a:stretch>
            <a:fillRect/>
          </a:stretch>
        </p:blipFill>
        <p:spPr>
          <a:xfrm>
            <a:off x="1891030" y="5990590"/>
            <a:ext cx="1266825" cy="483870"/>
          </a:xfrm>
          <a:prstGeom prst="rect">
            <a:avLst/>
          </a:prstGeom>
        </p:spPr>
      </p:pic>
      <p:pic>
        <p:nvPicPr>
          <p:cNvPr id="17" name="Picture 3" descr="Description: \\MICROSERVER\Mediastore\My Documents\My Documents\Logical View\Branding\Logo Whit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8590" y="5866765"/>
            <a:ext cx="1531620" cy="731520"/>
          </a:xfrm>
          <a:prstGeom prst="rect">
            <a:avLst/>
          </a:prstGeom>
          <a:noFill/>
        </p:spPr>
      </p:pic>
      <p:sp>
        <p:nvSpPr>
          <p:cNvPr id="3" name="Text Box 2"/>
          <p:cNvSpPr txBox="1"/>
          <p:nvPr/>
        </p:nvSpPr>
        <p:spPr>
          <a:xfrm>
            <a:off x="449580" y="873760"/>
            <a:ext cx="6943090" cy="3784600"/>
          </a:xfrm>
          <a:prstGeom prst="rect">
            <a:avLst/>
          </a:prstGeom>
          <a:noFill/>
        </p:spPr>
        <p:txBody>
          <a:bodyPr wrap="square" rtlCol="0">
            <a:spAutoFit/>
          </a:bodyPr>
          <a:p>
            <a:pPr algn="l">
              <a:lnSpc>
                <a:spcPct val="100000"/>
              </a:lnSpc>
            </a:pP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Technical</a:t>
            </a:r>
            <a:endParaRPr lang="en-US" sz="8000">
              <a:solidFill>
                <a:srgbClr val="EBCED5"/>
              </a:solidFill>
              <a:latin typeface="FreeSans" panose="020B0504020202020204" charset="0"/>
              <a:cs typeface="FreeSans" panose="020B0504020202020204" charset="0"/>
            </a:endParaRPr>
          </a:p>
          <a:p>
            <a:pPr algn="l">
              <a:lnSpc>
                <a:spcPct val="100000"/>
              </a:lnSpc>
            </a:pPr>
            <a:r>
              <a:rPr lang="en-US" sz="8000">
                <a:solidFill>
                  <a:srgbClr val="EBCED5"/>
                </a:solidFill>
                <a:latin typeface="FreeSans" panose="020B0504020202020204" charset="0"/>
                <a:cs typeface="FreeSans" panose="020B0504020202020204" charset="0"/>
              </a:rPr>
              <a:t>Considerations</a:t>
            </a:r>
            <a:endParaRPr lang="en-US" sz="8000">
              <a:solidFill>
                <a:srgbClr val="EBCED5"/>
              </a:solidFill>
              <a:latin typeface="FreeSans" panose="020B0504020202020204" charset="0"/>
              <a:cs typeface="FreeSans" panose="020B0504020202020204" charset="0"/>
            </a:endParaRPr>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8811</Words>
  <Application>WPS Presentation</Application>
  <PresentationFormat>宽屏</PresentationFormat>
  <Paragraphs>213</Paragraphs>
  <Slides>42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42</vt:i4>
      </vt:variant>
    </vt:vector>
  </HeadingPairs>
  <TitlesOfParts>
    <vt:vector size="53" baseType="lpstr">
      <vt:lpstr>Arial</vt:lpstr>
      <vt:lpstr>SimSun</vt:lpstr>
      <vt:lpstr>Wingdings</vt:lpstr>
      <vt:lpstr>Nimbus Roman No9 L</vt:lpstr>
      <vt:lpstr>FreeSans</vt:lpstr>
      <vt:lpstr>Microsoft YaHei</vt:lpstr>
      <vt:lpstr>Droid Sans Fallback</vt:lpstr>
      <vt:lpstr>Arial Unicode MS</vt:lpstr>
      <vt:lpstr>Calibri</vt:lpstr>
      <vt:lpstr>OpenSymbol</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lilith</cp:lastModifiedBy>
  <cp:revision>114</cp:revision>
  <dcterms:created xsi:type="dcterms:W3CDTF">2022-11-20T23:25:25Z</dcterms:created>
  <dcterms:modified xsi:type="dcterms:W3CDTF">2022-11-20T23:25:25Z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